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98" y="-5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865B-0535-4323-B3A7-C35F0C8DF448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896D-756B-49B8-A40B-C59F6400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15" y="-83980"/>
            <a:ext cx="9744075" cy="69627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643297"/>
            <a:ext cx="6289203" cy="1447651"/>
          </a:xfrm>
        </p:spPr>
        <p:txBody>
          <a:bodyPr>
            <a:normAutofit/>
          </a:bodyPr>
          <a:lstStyle/>
          <a:p>
            <a:r>
              <a:rPr lang="ru-RU" sz="3600" b="1" dirty="0">
                <a:ln/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«Безопасность детей летом» 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096" y="1916832"/>
            <a:ext cx="5569123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 ПРАВИЛ БЕЗОПАСНОСТИ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7. Мыть руки перед едой. </a:t>
            </a:r>
          </a:p>
          <a:p>
            <a:pPr algn="just"/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8. Одеваться по погоде и ситуации. </a:t>
            </a:r>
          </a:p>
          <a:p>
            <a:pPr algn="just"/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24801"/>
            <a:ext cx="3830568" cy="191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45" y="4027525"/>
            <a:ext cx="3830568" cy="241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 ПРАВИЛ БЕЗОПАСНОСТИ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9. При грозе и молнии найти безопасное укрытие.</a:t>
            </a:r>
          </a:p>
          <a:p>
            <a:pPr algn="just"/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10. Пить достаточно воды. 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844824"/>
            <a:ext cx="3528392" cy="161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5" y="3942901"/>
            <a:ext cx="3404747" cy="207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1096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Безопасность детей летом 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родители! Мы очень надеемся, что данный материал поможет вам сформировать и закрепить у своих детей опыт безопасного поведения, который поможет им предвидеть опасности и по возможности избегать их.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15629" y="1907473"/>
            <a:ext cx="1054519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6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Не оставлять детей </a:t>
            </a:r>
          </a:p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без присмотра!!!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«Безопасность детей летом» 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829" y="1142985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Вот и наступила долгожданная теплая погода! Дети все 		больше времени проводят на улице, на даче, выезжают на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отдых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лес и на водоемы. Лето характеризуется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нарастанием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детей, которая в  	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сочетании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повышенной любознательностью 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стремлением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самостоятельности, нередко приводят к возникновению опасных ситуаций. Предупреждение детского травматизма – одна из самых актуальных проблем нашего времени. За жизнь и здоровье детей отвечают взрослые, и в первую очередь именно родители должны создать безопасные условия жизнедеятельности детей в летний период, сформировать у них навыки безопасного поведения и умения предвидеть последствия опасных ситуаций. Главное, что должны помнить родители – ни при каких обстоятельствах не оставлять ребенка без присмотра. Защитить себя и своих детей от многих проблем, которыми может столкнуться семья, можно при условии постоянной заботы о безопасности. Многие меры по обеспечению безопасности детей, могут показаться элементарными, однако с ребенком дошкольного возраста необходимо разбирать и обсуждать на первый взгляд кажущиеся очень простыми правила поведения.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Безопасность поведения на воде. 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3485" y="1438279"/>
            <a:ext cx="7344816" cy="443899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Главное условие безопасности – купаться в сопровождении кого-то из взрослых. Необходимо объяснить ребенку, почему не следует купаться в незнакомом месте, особенно там, где нет других отдыхающих. Дно водоема может таить немало опасностей: затопленная коряга, острые осколки, холодные ключи и глубокие ямы. Прежде чем заходить в воду, нужно понаблюдать, как она выглядит. Если цвет и запах воды не такие, как обычно, лучше воздержаться от купания. </a:t>
            </a:r>
          </a:p>
          <a:p>
            <a:pPr lvl="0" algn="just"/>
            <a:r>
              <a:rPr lang="ru-RU" sz="20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Также дети должны твердо усвоить следующие правила: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игры на воде опасны (нельзя, даже играючи, "топить" своих друзей или "прятаться" под водой);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категорически запрещается прыгать в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воду в не предназначенных для этого местах;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нельзя нырять и плавать в местах,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заросших водорослями;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следует далеко заплывать на надувных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матрасах и кругах; 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следует звать на помощь в шутку. 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72" y="3481387"/>
            <a:ext cx="3385814" cy="19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в лесу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Прогулка в лес – это очень хороший отдых, который укрепляет здоровье, знакомит ребенка с родной природой. Но есть некоторые правила, с которыми взрослые должны обязательно ознакомить ребенка, так как лес может таить в себе опасность. Расскажите ребенку о ядовитых грибах и растениях, которые растут в лесу, на полях и лугах. Объясните, что надо быть осторожными и отучиться от вредной привычки пробовать все подряд (ягоды травинки). Напоминайте ребенку, что ему ни в коем случае нельзя ходить по лесу одному, нужно держаться всегда рядом с родителями. Но что делать, если он чем-то увлекся и не заметил, как заблудился? Объясните ребенку, что не нужно поддаваться панике и бежать, куда глаза глядят. Как только потерял родителей, следует кричать громче, чтобы можно было найти друг друга по голосу, и оставаться на месте. Ребенок должен твердо знать, что его обязательно будут искать. </a:t>
            </a:r>
          </a:p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00" y="4221088"/>
            <a:ext cx="2990106" cy="19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Опасная высота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помнить, что именно на взрослых природой возложена миссия защиты своего ребенка. Нужно прививать детям навыки поведения в ситуациях, чреватых получением травм. Особую опасность представляют открытые окна и балконы. Дети не должны оставаться одни в комнате с открытым окном, балконом, выходить без взрослого на балкон, играть там, в подвижные игры, прыгать. Есть определенная категория детей, которые боятся высоты, но есть дети, у которых инстинкт самосохранения как бы притуплен, и они способны на некоторые необдуманные поступки. Для ребенка постарше должно быть абсолютным законом, что выглядывая в окно или с балкона - нельзя подставлять под ноги стул или иное приспособление. Очень важно, чтобы ребенок осознавал возможные последствия своего поведения и в этом ему можете помочь вы, родители!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220"/>
          <a:stretch/>
        </p:blipFill>
        <p:spPr>
          <a:xfrm>
            <a:off x="2411760" y="4221088"/>
            <a:ext cx="3690715" cy="216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Безопасность при общении с животным 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нужно прививать не только любовь к животным, но и уважение к их способу жизни. Необходимо объяснить детям, что можно делать и чего нельзя допускать при контактах с животными. Например, можно кормить бездомных собак и кошек, но нельзя их трогать и брать на руки. Нельзя подходить к незнакомым собакам, беспокоить их во время сна, еды, ухода за щенками, отбирать то, во что играют собаки. Напоминайте детям, что и от кошек, и от собак передаются людям болезни – лишаи, чесотка, бешенство. После того, как погладил животное, обязательно нужно вымыть руки с мылом. Если укусила собака или кошка, сразу же нужно сказать об этом родителям, чтобы они немедленно отвели к врачу. Также, детям необходимо дать знания о насекомых, и напоминать им о том, что даже полезные насекомые (пчелы, муравьи) могут причинить вред.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45" y="4098567"/>
            <a:ext cx="3599681" cy="225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 ПРАВИЛ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	1. Не все, что </a:t>
            </a: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привлекательно </a:t>
            </a: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выглядит, является </a:t>
            </a: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съедобным.</a:t>
            </a:r>
          </a:p>
          <a:p>
            <a:pPr algn="just"/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2. Осторожнее</a:t>
            </a: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с насекомыми. </a:t>
            </a: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585" y="1412776"/>
            <a:ext cx="2644849" cy="198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818464"/>
            <a:ext cx="2664296" cy="184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 ПРАВИЛ БЕЗОПАСНОСТИ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Защищаться от солнца. </a:t>
            </a:r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4. Купаться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присмотром </a:t>
            </a: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взрослого.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700808"/>
            <a:ext cx="3430831" cy="196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4414383"/>
            <a:ext cx="3430831" cy="203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t.depositphotos.com/1719108/1368/i/950/depositphotos_13686657-stock-photo-the-framing-for-misc-us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5" cy="6962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357982" cy="78581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10 ПРАВИЛ БЕЗОПАСНОСТИ</a:t>
            </a:r>
            <a:endParaRPr lang="ru-RU" sz="2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286676" cy="478634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Надевать защитное снаряжение.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6. Выбирать безопасные игровые площадки. 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628800"/>
            <a:ext cx="3047217" cy="203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0246" y="4190003"/>
            <a:ext cx="3420698" cy="228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«Безопасность детей летом» </vt:lpstr>
      <vt:lpstr>«Безопасность детей летом» </vt:lpstr>
      <vt:lpstr>Безопасность поведения на воде. </vt:lpstr>
      <vt:lpstr>Безопасное поведение в лесу</vt:lpstr>
      <vt:lpstr>Опасная высота</vt:lpstr>
      <vt:lpstr>Безопасность при общении с животным </vt:lpstr>
      <vt:lpstr>10 ПРАВИЛ БЕЗОПАСНОСТИ</vt:lpstr>
      <vt:lpstr>10 ПРАВИЛ БЕЗОПАСНОСТИ</vt:lpstr>
      <vt:lpstr>10 ПРАВИЛ БЕЗОПАСНОСТИ</vt:lpstr>
      <vt:lpstr>10 ПРАВИЛ БЕЗОПАСНОСТИ</vt:lpstr>
      <vt:lpstr>10 ПРАВИЛ БЕЗОПАСНОСТИ</vt:lpstr>
      <vt:lpstr>Безопасность детей летом 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летом»</dc:title>
  <dc:creator>Пользователь</dc:creator>
  <cp:lastModifiedBy>школа №42</cp:lastModifiedBy>
  <cp:revision>25</cp:revision>
  <dcterms:created xsi:type="dcterms:W3CDTF">2018-05-14T07:03:45Z</dcterms:created>
  <dcterms:modified xsi:type="dcterms:W3CDTF">2019-07-09T18:50:25Z</dcterms:modified>
</cp:coreProperties>
</file>