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7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E2D3-C287-4B86-AEB9-7F24034B72F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0F1-214F-41C4-8382-F1CB140B72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496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E2D3-C287-4B86-AEB9-7F24034B72F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0F1-214F-41C4-8382-F1CB140B72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63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E2D3-C287-4B86-AEB9-7F24034B72F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0F1-214F-41C4-8382-F1CB140B72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370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E2D3-C287-4B86-AEB9-7F24034B72F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0F1-214F-41C4-8382-F1CB140B72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835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E2D3-C287-4B86-AEB9-7F24034B72F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0F1-214F-41C4-8382-F1CB140B72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525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E2D3-C287-4B86-AEB9-7F24034B72F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0F1-214F-41C4-8382-F1CB140B72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751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E2D3-C287-4B86-AEB9-7F24034B72F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0F1-214F-41C4-8382-F1CB140B72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25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E2D3-C287-4B86-AEB9-7F24034B72F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0F1-214F-41C4-8382-F1CB140B72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132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E2D3-C287-4B86-AEB9-7F24034B72F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0F1-214F-41C4-8382-F1CB140B72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75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E2D3-C287-4B86-AEB9-7F24034B72F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0F1-214F-41C4-8382-F1CB140B72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707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E2D3-C287-4B86-AEB9-7F24034B72F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50F1-214F-41C4-8382-F1CB140B72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186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FE2D3-C287-4B86-AEB9-7F24034B72F4}" type="datetimeFigureOut">
              <a:rPr lang="ru-RU" smtClean="0"/>
              <a:pPr/>
              <a:t>08.05.2019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C50F1-214F-41C4-8382-F1CB140B72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748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giakuban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giakuban" TargetMode="External"/><Relationship Id="rId5" Type="http://schemas.openxmlformats.org/officeDocument/2006/relationships/hyperlink" Target="https://www.instagram.com/giakuban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444" b="7801"/>
          <a:stretch/>
        </p:blipFill>
        <p:spPr>
          <a:xfrm>
            <a:off x="0" y="-23149"/>
            <a:ext cx="12191999" cy="687536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-28936"/>
            <a:ext cx="12192000" cy="6881149"/>
          </a:xfrm>
          <a:prstGeom prst="rect">
            <a:avLst/>
          </a:prstGeom>
          <a:solidFill>
            <a:schemeClr val="bg2">
              <a:lumMod val="90000"/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>
            <a:hlinkClick r:id="rId3"/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" t="35764" r="70873" b="35355"/>
          <a:stretch/>
        </p:blipFill>
        <p:spPr>
          <a:xfrm>
            <a:off x="1638325" y="1211056"/>
            <a:ext cx="1660460" cy="1646450"/>
          </a:xfrm>
          <a:prstGeom prst="rect">
            <a:avLst/>
          </a:prstGeom>
        </p:spPr>
      </p:pic>
      <p:pic>
        <p:nvPicPr>
          <p:cNvPr id="5" name="Рисунок 4">
            <a:hlinkClick r:id="rId5"/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205" t="34874" r="35447" b="35598"/>
          <a:stretch/>
        </p:blipFill>
        <p:spPr>
          <a:xfrm>
            <a:off x="1638325" y="3074308"/>
            <a:ext cx="1660460" cy="1670708"/>
          </a:xfrm>
          <a:prstGeom prst="rect">
            <a:avLst/>
          </a:prstGeom>
        </p:spPr>
      </p:pic>
      <p:pic>
        <p:nvPicPr>
          <p:cNvPr id="6" name="Рисунок 5">
            <a:hlinkClick r:id="rId6"/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531" t="34692" r="123" b="35780"/>
          <a:stretch/>
        </p:blipFill>
        <p:spPr>
          <a:xfrm>
            <a:off x="1645747" y="4961818"/>
            <a:ext cx="1663326" cy="167359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87523" y="161327"/>
            <a:ext cx="9136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ГИА Кубань в социальных сетях. 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72405" y="1594926"/>
            <a:ext cx="6829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hlinkClick r:id="rId3"/>
              </a:rPr>
              <a:t>https://vk.com/giakuban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72405" y="3555719"/>
            <a:ext cx="11088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hlinkClick r:id="rId5"/>
              </a:rPr>
              <a:t>https://www.instagram.com/giakuban/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72405" y="5444671"/>
            <a:ext cx="11088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  <a:hlinkClick r:id="rId6"/>
              </a:rPr>
              <a:t>https://www.facebook.com/giakuban</a:t>
            </a:r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en-US" sz="40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615" y="1450730"/>
            <a:ext cx="1586489" cy="112349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4974" y="3347915"/>
            <a:ext cx="1586489" cy="112349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616" y="5188853"/>
            <a:ext cx="1586489" cy="112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6777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</Words>
  <Application>Microsoft Office PowerPoint</Application>
  <PresentationFormat>Произвольный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Вербичева Юлия</dc:creator>
  <cp:lastModifiedBy>-НАТАЛЬЯ-</cp:lastModifiedBy>
  <cp:revision>7</cp:revision>
  <cp:lastPrinted>2019-04-23T09:48:03Z</cp:lastPrinted>
  <dcterms:created xsi:type="dcterms:W3CDTF">2019-04-23T04:56:21Z</dcterms:created>
  <dcterms:modified xsi:type="dcterms:W3CDTF">2019-05-08T06:49:31Z</dcterms:modified>
</cp:coreProperties>
</file>