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1.xml"/><Relationship Id="rId3" Type="http://schemas.openxmlformats.org/officeDocument/2006/relationships/slide" Target="../slides/slide6.xml"/><Relationship Id="rId7" Type="http://schemas.openxmlformats.org/officeDocument/2006/relationships/slide" Target="../slides/slide10.xml"/><Relationship Id="rId12" Type="http://schemas.openxmlformats.org/officeDocument/2006/relationships/slide" Target="../slides/slide16.xml"/><Relationship Id="rId2" Type="http://schemas.openxmlformats.org/officeDocument/2006/relationships/slide" Target="../slides/slide5.xml"/><Relationship Id="rId1" Type="http://schemas.openxmlformats.org/officeDocument/2006/relationships/slide" Target="../slides/slide3.xml"/><Relationship Id="rId6" Type="http://schemas.openxmlformats.org/officeDocument/2006/relationships/slide" Target="../slides/slide9.xml"/><Relationship Id="rId11" Type="http://schemas.openxmlformats.org/officeDocument/2006/relationships/slide" Target="../slides/slide14.xml"/><Relationship Id="rId5" Type="http://schemas.openxmlformats.org/officeDocument/2006/relationships/slide" Target="../slides/slide8.xml"/><Relationship Id="rId10" Type="http://schemas.openxmlformats.org/officeDocument/2006/relationships/slide" Target="../slides/slide13.xml"/><Relationship Id="rId4" Type="http://schemas.openxmlformats.org/officeDocument/2006/relationships/slide" Target="../slides/slide7.xml"/><Relationship Id="rId9" Type="http://schemas.openxmlformats.org/officeDocument/2006/relationships/slide" Target="../slides/slide12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0BEFDA-6DCB-4A0C-8AC6-810A311466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EEA172-CB9E-4D06-833D-AF8068719B78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Основные </a:t>
          </a:r>
          <a:r>
            <a:rPr lang="ru-RU" dirty="0" smtClean="0">
              <a:solidFill>
                <a:schemeClr val="tx1"/>
              </a:solidFill>
              <a:hlinkClick xmlns:r="http://schemas.openxmlformats.org/officeDocument/2006/relationships" r:id="rId1" action="ppaction://hlinksldjump"/>
            </a:rPr>
            <a:t>термины</a:t>
          </a:r>
          <a:r>
            <a:rPr lang="ru-RU" dirty="0" smtClean="0">
              <a:solidFill>
                <a:schemeClr val="tx1"/>
              </a:solidFill>
            </a:rPr>
            <a:t> топонимики</a:t>
          </a:r>
          <a:endParaRPr lang="ru-RU" dirty="0">
            <a:solidFill>
              <a:schemeClr val="tx1"/>
            </a:solidFill>
          </a:endParaRPr>
        </a:p>
      </dgm:t>
    </dgm:pt>
    <dgm:pt modelId="{4FE69831-3F59-48CC-9D6F-FD9F0B1C9C15}" type="parTrans" cxnId="{D4E110CD-EBF6-4B76-BFAD-414888A2106F}">
      <dgm:prSet/>
      <dgm:spPr/>
      <dgm:t>
        <a:bodyPr/>
        <a:lstStyle/>
        <a:p>
          <a:endParaRPr lang="ru-RU"/>
        </a:p>
      </dgm:t>
    </dgm:pt>
    <dgm:pt modelId="{D785747D-3B96-49A5-AA07-C6FF9D83249D}" type="sibTrans" cxnId="{D4E110CD-EBF6-4B76-BFAD-414888A2106F}">
      <dgm:prSet/>
      <dgm:spPr/>
      <dgm:t>
        <a:bodyPr/>
        <a:lstStyle/>
        <a:p>
          <a:endParaRPr lang="ru-RU"/>
        </a:p>
      </dgm:t>
    </dgm:pt>
    <dgm:pt modelId="{ADA3F58D-EA87-4B77-BB84-4F560444D7CA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Станица </a:t>
          </a:r>
          <a:r>
            <a:rPr lang="ru-RU" dirty="0" err="1" smtClean="0">
              <a:solidFill>
                <a:schemeClr val="tx1"/>
              </a:solidFill>
              <a:hlinkClick xmlns:r="http://schemas.openxmlformats.org/officeDocument/2006/relationships" r:id="rId2" action="ppaction://hlinksldjump"/>
            </a:rPr>
            <a:t>Еремизино-Борисовская</a:t>
          </a:r>
          <a:endParaRPr lang="ru-RU" dirty="0">
            <a:solidFill>
              <a:schemeClr val="tx1"/>
            </a:solidFill>
          </a:endParaRPr>
        </a:p>
      </dgm:t>
    </dgm:pt>
    <dgm:pt modelId="{398BA3B9-5044-4448-BF32-21974164010C}" type="parTrans" cxnId="{C1E58F1E-E2BF-4A89-A317-0C0CFB2E5B33}">
      <dgm:prSet/>
      <dgm:spPr/>
      <dgm:t>
        <a:bodyPr/>
        <a:lstStyle/>
        <a:p>
          <a:endParaRPr lang="ru-RU"/>
        </a:p>
      </dgm:t>
    </dgm:pt>
    <dgm:pt modelId="{E25686D7-DAC6-4F6D-A572-A5C54CCA5AAD}" type="sibTrans" cxnId="{C1E58F1E-E2BF-4A89-A317-0C0CFB2E5B33}">
      <dgm:prSet/>
      <dgm:spPr/>
      <dgm:t>
        <a:bodyPr/>
        <a:lstStyle/>
        <a:p>
          <a:endParaRPr lang="ru-RU"/>
        </a:p>
      </dgm:t>
    </dgm:pt>
    <dgm:pt modelId="{66AD9C64-CCB8-44A3-BAE4-463FF56C22F1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Хутор </a:t>
          </a:r>
          <a:r>
            <a:rPr lang="ru-RU" dirty="0" smtClean="0">
              <a:solidFill>
                <a:schemeClr val="tx1"/>
              </a:solidFill>
              <a:hlinkClick xmlns:r="http://schemas.openxmlformats.org/officeDocument/2006/relationships" r:id="rId3" action="ppaction://hlinksldjump"/>
            </a:rPr>
            <a:t>Украинский</a:t>
          </a:r>
          <a:endParaRPr lang="ru-RU" dirty="0">
            <a:solidFill>
              <a:schemeClr val="tx1"/>
            </a:solidFill>
          </a:endParaRPr>
        </a:p>
      </dgm:t>
    </dgm:pt>
    <dgm:pt modelId="{7141C0B4-3269-4F2E-9BA3-D4DF307AAF0F}" type="parTrans" cxnId="{B76DF39F-093B-4808-B0CA-9BD2ED9F34F8}">
      <dgm:prSet/>
      <dgm:spPr/>
      <dgm:t>
        <a:bodyPr/>
        <a:lstStyle/>
        <a:p>
          <a:endParaRPr lang="ru-RU"/>
        </a:p>
      </dgm:t>
    </dgm:pt>
    <dgm:pt modelId="{2A14B6E0-2BF2-44DC-ABB9-084969A0D849}" type="sibTrans" cxnId="{B76DF39F-093B-4808-B0CA-9BD2ED9F34F8}">
      <dgm:prSet/>
      <dgm:spPr/>
      <dgm:t>
        <a:bodyPr/>
        <a:lstStyle/>
        <a:p>
          <a:endParaRPr lang="ru-RU"/>
        </a:p>
      </dgm:t>
    </dgm:pt>
    <dgm:pt modelId="{70BC8C92-E1A9-4E2E-A877-7A6F2FD1DF73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Станица </a:t>
          </a:r>
          <a:r>
            <a:rPr lang="ru-RU" dirty="0" smtClean="0">
              <a:solidFill>
                <a:schemeClr val="tx1"/>
              </a:solidFill>
              <a:hlinkClick xmlns:r="http://schemas.openxmlformats.org/officeDocument/2006/relationships" r:id="rId4" action="ppaction://hlinksldjump"/>
            </a:rPr>
            <a:t>Ильинская</a:t>
          </a:r>
          <a:endParaRPr lang="ru-RU" dirty="0">
            <a:solidFill>
              <a:schemeClr val="tx1"/>
            </a:solidFill>
          </a:endParaRPr>
        </a:p>
      </dgm:t>
    </dgm:pt>
    <dgm:pt modelId="{279527D2-01E9-4460-BA85-1D9E7164CFDE}" type="parTrans" cxnId="{13735E84-1256-4588-9948-8A55FC589654}">
      <dgm:prSet/>
      <dgm:spPr/>
      <dgm:t>
        <a:bodyPr/>
        <a:lstStyle/>
        <a:p>
          <a:endParaRPr lang="ru-RU"/>
        </a:p>
      </dgm:t>
    </dgm:pt>
    <dgm:pt modelId="{1B37089B-7931-42E7-BF2C-EA82D4F6AD93}" type="sibTrans" cxnId="{13735E84-1256-4588-9948-8A55FC589654}">
      <dgm:prSet/>
      <dgm:spPr/>
      <dgm:t>
        <a:bodyPr/>
        <a:lstStyle/>
        <a:p>
          <a:endParaRPr lang="ru-RU"/>
        </a:p>
      </dgm:t>
    </dgm:pt>
    <dgm:pt modelId="{89A76258-AC9F-4345-8EAB-BDD0A9838591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Станица </a:t>
          </a:r>
          <a:r>
            <a:rPr lang="ru-RU" dirty="0" smtClean="0">
              <a:solidFill>
                <a:schemeClr val="tx1"/>
              </a:solidFill>
              <a:hlinkClick xmlns:r="http://schemas.openxmlformats.org/officeDocument/2006/relationships" r:id="rId5" action="ppaction://hlinksldjump"/>
            </a:rPr>
            <a:t>Архангельская</a:t>
          </a:r>
          <a:endParaRPr lang="ru-RU" dirty="0">
            <a:solidFill>
              <a:schemeClr val="tx1"/>
            </a:solidFill>
          </a:endParaRPr>
        </a:p>
      </dgm:t>
    </dgm:pt>
    <dgm:pt modelId="{92756CD3-97CE-42E7-BF8C-A51F8755F126}" type="parTrans" cxnId="{C0CB4700-B5D5-47AE-81F8-F032F8AAC475}">
      <dgm:prSet/>
      <dgm:spPr/>
      <dgm:t>
        <a:bodyPr/>
        <a:lstStyle/>
        <a:p>
          <a:endParaRPr lang="ru-RU"/>
        </a:p>
      </dgm:t>
    </dgm:pt>
    <dgm:pt modelId="{61F2F7FC-94D4-48E9-A571-1B08265D7B57}" type="sibTrans" cxnId="{C0CB4700-B5D5-47AE-81F8-F032F8AAC475}">
      <dgm:prSet/>
      <dgm:spPr/>
      <dgm:t>
        <a:bodyPr/>
        <a:lstStyle/>
        <a:p>
          <a:endParaRPr lang="ru-RU"/>
        </a:p>
      </dgm:t>
    </dgm:pt>
    <dgm:pt modelId="{5F8125E2-0AA7-4699-8087-17CFBCC9AAD2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Река </a:t>
          </a:r>
          <a:r>
            <a:rPr lang="ru-RU" dirty="0" smtClean="0">
              <a:solidFill>
                <a:schemeClr val="tx1"/>
              </a:solidFill>
              <a:hlinkClick xmlns:r="http://schemas.openxmlformats.org/officeDocument/2006/relationships" r:id="rId6" action="ppaction://hlinksldjump"/>
            </a:rPr>
            <a:t>Борисовка</a:t>
          </a:r>
          <a:endParaRPr lang="ru-RU" dirty="0">
            <a:solidFill>
              <a:schemeClr val="tx1"/>
            </a:solidFill>
          </a:endParaRPr>
        </a:p>
      </dgm:t>
    </dgm:pt>
    <dgm:pt modelId="{515C65DE-945F-43AB-9ABE-7513085F9788}" type="parTrans" cxnId="{63C7049F-6CB0-4C56-B8C4-39BFC306C11B}">
      <dgm:prSet/>
      <dgm:spPr/>
      <dgm:t>
        <a:bodyPr/>
        <a:lstStyle/>
        <a:p>
          <a:endParaRPr lang="ru-RU"/>
        </a:p>
      </dgm:t>
    </dgm:pt>
    <dgm:pt modelId="{B8D7C9FF-274B-478A-86F7-D2AAF7E39C26}" type="sibTrans" cxnId="{63C7049F-6CB0-4C56-B8C4-39BFC306C11B}">
      <dgm:prSet/>
      <dgm:spPr/>
      <dgm:t>
        <a:bodyPr/>
        <a:lstStyle/>
        <a:p>
          <a:endParaRPr lang="ru-RU"/>
        </a:p>
      </dgm:t>
    </dgm:pt>
    <dgm:pt modelId="{A6CFA983-F194-43E6-A478-3EF165812573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Река </a:t>
          </a:r>
          <a:r>
            <a:rPr lang="ru-RU" dirty="0" err="1" smtClean="0">
              <a:solidFill>
                <a:schemeClr val="tx1"/>
              </a:solidFill>
              <a:hlinkClick xmlns:r="http://schemas.openxmlformats.org/officeDocument/2006/relationships" r:id="rId7" action="ppaction://hlinksldjump"/>
            </a:rPr>
            <a:t>Челбас</a:t>
          </a:r>
          <a:r>
            <a:rPr lang="ru-RU" dirty="0" smtClean="0">
              <a:solidFill>
                <a:schemeClr val="tx1"/>
              </a:solidFill>
              <a:hlinkClick xmlns:r="http://schemas.openxmlformats.org/officeDocument/2006/relationships" r:id="rId7" action="ppaction://hlinksldjump"/>
            </a:rPr>
            <a:t> </a:t>
          </a:r>
          <a:endParaRPr lang="ru-RU" dirty="0">
            <a:solidFill>
              <a:schemeClr val="tx1"/>
            </a:solidFill>
          </a:endParaRPr>
        </a:p>
      </dgm:t>
    </dgm:pt>
    <dgm:pt modelId="{C7CE618C-2AA2-4B9A-BC7C-9803ADC0F800}" type="parTrans" cxnId="{69141938-3C2B-40FD-8A24-D73D6DA5D00F}">
      <dgm:prSet/>
      <dgm:spPr/>
      <dgm:t>
        <a:bodyPr/>
        <a:lstStyle/>
        <a:p>
          <a:endParaRPr lang="ru-RU"/>
        </a:p>
      </dgm:t>
    </dgm:pt>
    <dgm:pt modelId="{76A51DCD-6AB3-4439-AD32-3416C6D4543A}" type="sibTrans" cxnId="{69141938-3C2B-40FD-8A24-D73D6DA5D00F}">
      <dgm:prSet/>
      <dgm:spPr/>
      <dgm:t>
        <a:bodyPr/>
        <a:lstStyle/>
        <a:p>
          <a:endParaRPr lang="ru-RU"/>
        </a:p>
      </dgm:t>
    </dgm:pt>
    <dgm:pt modelId="{8269F7DC-DE41-4425-88E1-BEAF1884F8FF}">
      <dgm:prSet/>
      <dgm:spPr/>
      <dgm:t>
        <a:bodyPr/>
        <a:lstStyle/>
        <a:p>
          <a:pPr rtl="0"/>
          <a:r>
            <a:rPr lang="ru-RU" dirty="0" err="1" smtClean="0">
              <a:solidFill>
                <a:schemeClr val="tx1"/>
              </a:solidFill>
              <a:hlinkClick xmlns:r="http://schemas.openxmlformats.org/officeDocument/2006/relationships" r:id="rId8" action="ppaction://hlinksldjump"/>
            </a:rPr>
            <a:t>Попсулька</a:t>
          </a:r>
          <a:endParaRPr lang="ru-RU" dirty="0">
            <a:solidFill>
              <a:schemeClr val="tx1"/>
            </a:solidFill>
          </a:endParaRPr>
        </a:p>
      </dgm:t>
    </dgm:pt>
    <dgm:pt modelId="{FEC5C129-BAA7-4349-8A59-4C29382FE1CE}" type="parTrans" cxnId="{22216169-0DB5-411D-91B8-A1734FFA66BD}">
      <dgm:prSet/>
      <dgm:spPr/>
      <dgm:t>
        <a:bodyPr/>
        <a:lstStyle/>
        <a:p>
          <a:endParaRPr lang="ru-RU"/>
        </a:p>
      </dgm:t>
    </dgm:pt>
    <dgm:pt modelId="{666ADA0C-0DB2-4CAE-80E2-C704D130D476}" type="sibTrans" cxnId="{22216169-0DB5-411D-91B8-A1734FFA66BD}">
      <dgm:prSet/>
      <dgm:spPr/>
      <dgm:t>
        <a:bodyPr/>
        <a:lstStyle/>
        <a:p>
          <a:endParaRPr lang="ru-RU"/>
        </a:p>
      </dgm:t>
    </dgm:pt>
    <dgm:pt modelId="{55143310-E083-4A0F-AB6F-E9CEC80BC2CD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Река </a:t>
          </a:r>
          <a:r>
            <a:rPr lang="ru-RU" dirty="0" smtClean="0">
              <a:solidFill>
                <a:schemeClr val="tx1"/>
              </a:solidFill>
              <a:hlinkClick xmlns:r="http://schemas.openxmlformats.org/officeDocument/2006/relationships" r:id="rId9" action="ppaction://hlinksldjump"/>
            </a:rPr>
            <a:t>Кривуша</a:t>
          </a:r>
          <a:endParaRPr lang="ru-RU" dirty="0">
            <a:solidFill>
              <a:schemeClr val="tx1"/>
            </a:solidFill>
          </a:endParaRPr>
        </a:p>
      </dgm:t>
    </dgm:pt>
    <dgm:pt modelId="{B687FDFA-C798-4C89-B1B8-035500C74EED}" type="parTrans" cxnId="{2E0E17CD-A9AD-4793-9245-04563E171A04}">
      <dgm:prSet/>
      <dgm:spPr/>
      <dgm:t>
        <a:bodyPr/>
        <a:lstStyle/>
        <a:p>
          <a:endParaRPr lang="ru-RU"/>
        </a:p>
      </dgm:t>
    </dgm:pt>
    <dgm:pt modelId="{85D54740-FB35-4BC1-B55A-77FFE03297E5}" type="sibTrans" cxnId="{2E0E17CD-A9AD-4793-9245-04563E171A04}">
      <dgm:prSet/>
      <dgm:spPr/>
      <dgm:t>
        <a:bodyPr/>
        <a:lstStyle/>
        <a:p>
          <a:endParaRPr lang="ru-RU"/>
        </a:p>
      </dgm:t>
    </dgm:pt>
    <dgm:pt modelId="{659982A8-BA21-4F85-8C59-1AAFD710FB06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  <a:hlinkClick xmlns:r="http://schemas.openxmlformats.org/officeDocument/2006/relationships" r:id="rId10" action="ppaction://hlinksldjump"/>
            </a:rPr>
            <a:t>Братск</a:t>
          </a:r>
          <a:endParaRPr lang="ru-RU" dirty="0">
            <a:solidFill>
              <a:schemeClr val="tx1"/>
            </a:solidFill>
          </a:endParaRPr>
        </a:p>
      </dgm:t>
    </dgm:pt>
    <dgm:pt modelId="{F38AD143-A634-48B8-885B-304F688D4A56}" type="parTrans" cxnId="{63C461B2-E5CF-45DF-8E1B-BDBF7A1ADC97}">
      <dgm:prSet/>
      <dgm:spPr/>
      <dgm:t>
        <a:bodyPr/>
        <a:lstStyle/>
        <a:p>
          <a:endParaRPr lang="ru-RU"/>
        </a:p>
      </dgm:t>
    </dgm:pt>
    <dgm:pt modelId="{7CFBEDBB-1DD3-46FE-8234-D6F89A9E3367}" type="sibTrans" cxnId="{63C461B2-E5CF-45DF-8E1B-BDBF7A1ADC97}">
      <dgm:prSet/>
      <dgm:spPr/>
      <dgm:t>
        <a:bodyPr/>
        <a:lstStyle/>
        <a:p>
          <a:endParaRPr lang="ru-RU"/>
        </a:p>
      </dgm:t>
    </dgm:pt>
    <dgm:pt modelId="{BB80ADEA-B76C-46EC-B1A1-C1E22CED7CF9}">
      <dgm:prSet/>
      <dgm:spPr/>
      <dgm:t>
        <a:bodyPr/>
        <a:lstStyle/>
        <a:p>
          <a:pPr rtl="0"/>
          <a:r>
            <a:rPr lang="ru-RU" dirty="0" err="1" smtClean="0">
              <a:solidFill>
                <a:schemeClr val="tx1"/>
              </a:solidFill>
              <a:hlinkClick xmlns:r="http://schemas.openxmlformats.org/officeDocument/2006/relationships" r:id="rId11" action="ppaction://hlinksldjump"/>
            </a:rPr>
            <a:t>Годонимы</a:t>
          </a:r>
          <a:r>
            <a:rPr lang="ru-RU" dirty="0" smtClean="0">
              <a:solidFill>
                <a:schemeClr val="tx1"/>
              </a:solidFill>
              <a:hlinkClick xmlns:r="http://schemas.openxmlformats.org/officeDocument/2006/relationships" r:id="rId11" action="ppaction://hlinksldjump"/>
            </a:rPr>
            <a:t> </a:t>
          </a:r>
          <a:endParaRPr lang="ru-RU" dirty="0">
            <a:solidFill>
              <a:schemeClr val="tx1"/>
            </a:solidFill>
          </a:endParaRPr>
        </a:p>
      </dgm:t>
    </dgm:pt>
    <dgm:pt modelId="{86D780E9-0024-44E9-942E-F2DEF90C95C2}" type="parTrans" cxnId="{9B3B7848-F55F-4CDA-A6B4-0A1CC6962BEE}">
      <dgm:prSet/>
      <dgm:spPr/>
      <dgm:t>
        <a:bodyPr/>
        <a:lstStyle/>
        <a:p>
          <a:endParaRPr lang="ru-RU"/>
        </a:p>
      </dgm:t>
    </dgm:pt>
    <dgm:pt modelId="{9B5BD498-B05F-4250-BA0E-0E2266AB469A}" type="sibTrans" cxnId="{9B3B7848-F55F-4CDA-A6B4-0A1CC6962BEE}">
      <dgm:prSet/>
      <dgm:spPr/>
      <dgm:t>
        <a:bodyPr/>
        <a:lstStyle/>
        <a:p>
          <a:endParaRPr lang="ru-RU"/>
        </a:p>
      </dgm:t>
    </dgm:pt>
    <dgm:pt modelId="{3546D0BB-DF98-45C4-BFC6-380F1371A80B}">
      <dgm:prSet/>
      <dgm:spPr/>
      <dgm:t>
        <a:bodyPr/>
        <a:lstStyle/>
        <a:p>
          <a:pPr rtl="0"/>
          <a:r>
            <a:rPr lang="ru-RU" dirty="0" err="1" smtClean="0">
              <a:solidFill>
                <a:schemeClr val="tx1"/>
              </a:solidFill>
              <a:hlinkClick xmlns:r="http://schemas.openxmlformats.org/officeDocument/2006/relationships" r:id="rId12" action="ppaction://hlinksldjump"/>
            </a:rPr>
            <a:t>Оронимы</a:t>
          </a:r>
          <a:r>
            <a:rPr lang="ru-RU" dirty="0" smtClean="0">
              <a:solidFill>
                <a:schemeClr val="tx1"/>
              </a:solidFill>
              <a:hlinkClick xmlns:r="http://schemas.openxmlformats.org/officeDocument/2006/relationships" r:id="rId12" action="ppaction://hlinksldjump"/>
            </a:rPr>
            <a:t> </a:t>
          </a:r>
          <a:r>
            <a:rPr lang="ru-RU" dirty="0" smtClean="0">
              <a:solidFill>
                <a:schemeClr val="tx1"/>
              </a:solidFill>
            </a:rPr>
            <a:t>(история происхождения названий курганов)</a:t>
          </a:r>
          <a:endParaRPr lang="ru-RU" dirty="0">
            <a:solidFill>
              <a:schemeClr val="tx1"/>
            </a:solidFill>
          </a:endParaRPr>
        </a:p>
      </dgm:t>
    </dgm:pt>
    <dgm:pt modelId="{C3EAAC29-EEDA-4EDE-9473-35F5ABDAC7CA}" type="parTrans" cxnId="{0629A159-49C0-4057-AE7B-B3D72BAD2616}">
      <dgm:prSet/>
      <dgm:spPr/>
      <dgm:t>
        <a:bodyPr/>
        <a:lstStyle/>
        <a:p>
          <a:endParaRPr lang="ru-RU"/>
        </a:p>
      </dgm:t>
    </dgm:pt>
    <dgm:pt modelId="{3D850EC2-7D02-438C-9E98-0408062FB453}" type="sibTrans" cxnId="{0629A159-49C0-4057-AE7B-B3D72BAD2616}">
      <dgm:prSet/>
      <dgm:spPr/>
      <dgm:t>
        <a:bodyPr/>
        <a:lstStyle/>
        <a:p>
          <a:endParaRPr lang="ru-RU"/>
        </a:p>
      </dgm:t>
    </dgm:pt>
    <dgm:pt modelId="{6F7A96A6-910A-4A87-96CC-84B11CC6FE74}" type="pres">
      <dgm:prSet presAssocID="{D10BEFDA-6DCB-4A0C-8AC6-810A311466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95D309-74B0-4FF0-BF94-DA014CB363A0}" type="pres">
      <dgm:prSet presAssocID="{42EEA172-CB9E-4D06-833D-AF8068719B78}" presName="parentText" presStyleLbl="node1" presStyleIdx="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3D150A-D33A-4FBE-BAF4-97734629A5A2}" type="pres">
      <dgm:prSet presAssocID="{D785747D-3B96-49A5-AA07-C6FF9D83249D}" presName="spacer" presStyleCnt="0"/>
      <dgm:spPr/>
    </dgm:pt>
    <dgm:pt modelId="{DB8A6ACC-467C-4F0A-AD8F-FA12864DD427}" type="pres">
      <dgm:prSet presAssocID="{ADA3F58D-EA87-4B77-BB84-4F560444D7CA}" presName="parentText" presStyleLbl="node1" presStyleIdx="1" presStyleCnt="12" custLinFactNeighborX="-875" custLinFactNeighborY="260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55A6D1-72B0-4BF9-92C5-C6042579A91A}" type="pres">
      <dgm:prSet presAssocID="{E25686D7-DAC6-4F6D-A572-A5C54CCA5AAD}" presName="spacer" presStyleCnt="0"/>
      <dgm:spPr/>
    </dgm:pt>
    <dgm:pt modelId="{817FF1B1-C83D-4D99-8F83-3E43268CD044}" type="pres">
      <dgm:prSet presAssocID="{66AD9C64-CCB8-44A3-BAE4-463FF56C22F1}" presName="parentText" presStyleLbl="node1" presStyleIdx="2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421A83-D3A3-4270-AFF3-70F7944D1B6C}" type="pres">
      <dgm:prSet presAssocID="{2A14B6E0-2BF2-44DC-ABB9-084969A0D849}" presName="spacer" presStyleCnt="0"/>
      <dgm:spPr/>
    </dgm:pt>
    <dgm:pt modelId="{D57EC4E0-E9A9-4CE4-BB58-421C7176F819}" type="pres">
      <dgm:prSet presAssocID="{70BC8C92-E1A9-4E2E-A877-7A6F2FD1DF73}" presName="parentText" presStyleLbl="node1" presStyleIdx="3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12128D-1E34-486F-8F54-E0B41F9E676E}" type="pres">
      <dgm:prSet presAssocID="{1B37089B-7931-42E7-BF2C-EA82D4F6AD93}" presName="spacer" presStyleCnt="0"/>
      <dgm:spPr/>
    </dgm:pt>
    <dgm:pt modelId="{3BC70652-96A6-40F2-8059-18A48424178E}" type="pres">
      <dgm:prSet presAssocID="{89A76258-AC9F-4345-8EAB-BDD0A9838591}" presName="parentText" presStyleLbl="node1" presStyleIdx="4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738C1-A141-45A7-94DF-8F25059CE991}" type="pres">
      <dgm:prSet presAssocID="{61F2F7FC-94D4-48E9-A571-1B08265D7B57}" presName="spacer" presStyleCnt="0"/>
      <dgm:spPr/>
    </dgm:pt>
    <dgm:pt modelId="{4C8DADBE-536F-4A73-86C6-F5CF35C72B81}" type="pres">
      <dgm:prSet presAssocID="{5F8125E2-0AA7-4699-8087-17CFBCC9AAD2}" presName="parentText" presStyleLbl="node1" presStyleIdx="5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E2AC25-9027-492E-8912-FACE7AC1797E}" type="pres">
      <dgm:prSet presAssocID="{B8D7C9FF-274B-478A-86F7-D2AAF7E39C26}" presName="spacer" presStyleCnt="0"/>
      <dgm:spPr/>
    </dgm:pt>
    <dgm:pt modelId="{7D53D93B-88F2-4272-8A63-0F49D3DC68DF}" type="pres">
      <dgm:prSet presAssocID="{A6CFA983-F194-43E6-A478-3EF165812573}" presName="parentText" presStyleLbl="node1" presStyleIdx="6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A8CFA4-2D0A-49E7-9314-1AF9868E6408}" type="pres">
      <dgm:prSet presAssocID="{76A51DCD-6AB3-4439-AD32-3416C6D4543A}" presName="spacer" presStyleCnt="0"/>
      <dgm:spPr/>
    </dgm:pt>
    <dgm:pt modelId="{0563917A-805E-4BCD-A0D8-F5CCE0011116}" type="pres">
      <dgm:prSet presAssocID="{8269F7DC-DE41-4425-88E1-BEAF1884F8FF}" presName="parentText" presStyleLbl="node1" presStyleIdx="7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6953C-1B0F-4D7D-B2E3-0E4529957836}" type="pres">
      <dgm:prSet presAssocID="{666ADA0C-0DB2-4CAE-80E2-C704D130D476}" presName="spacer" presStyleCnt="0"/>
      <dgm:spPr/>
    </dgm:pt>
    <dgm:pt modelId="{D15CA0A0-7EC0-4F6A-813D-DF7D7D117E08}" type="pres">
      <dgm:prSet presAssocID="{55143310-E083-4A0F-AB6F-E9CEC80BC2CD}" presName="parentText" presStyleLbl="node1" presStyleIdx="8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38235-F6F2-48A1-A1AF-DBFDDE880274}" type="pres">
      <dgm:prSet presAssocID="{85D54740-FB35-4BC1-B55A-77FFE03297E5}" presName="spacer" presStyleCnt="0"/>
      <dgm:spPr/>
    </dgm:pt>
    <dgm:pt modelId="{D0B56AED-E0B4-4106-9E89-ED688E244D6D}" type="pres">
      <dgm:prSet presAssocID="{659982A8-BA21-4F85-8C59-1AAFD710FB06}" presName="parentText" presStyleLbl="node1" presStyleIdx="9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21686-59C4-40ED-AF6D-1D973ECA5FB8}" type="pres">
      <dgm:prSet presAssocID="{7CFBEDBB-1DD3-46FE-8234-D6F89A9E3367}" presName="spacer" presStyleCnt="0"/>
      <dgm:spPr/>
    </dgm:pt>
    <dgm:pt modelId="{1D726A7F-8214-411C-83AE-77C8E0AB2E81}" type="pres">
      <dgm:prSet presAssocID="{BB80ADEA-B76C-46EC-B1A1-C1E22CED7CF9}" presName="parentText" presStyleLbl="node1" presStyleIdx="1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72D38-F1E8-4D36-B641-1E8D269E07C4}" type="pres">
      <dgm:prSet presAssocID="{9B5BD498-B05F-4250-BA0E-0E2266AB469A}" presName="spacer" presStyleCnt="0"/>
      <dgm:spPr/>
    </dgm:pt>
    <dgm:pt modelId="{568E80F5-57E6-4DD9-953C-02D616489408}" type="pres">
      <dgm:prSet presAssocID="{3546D0BB-DF98-45C4-BFC6-380F1371A80B}" presName="parentText" presStyleLbl="node1" presStyleIdx="11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ADDB12-D4F9-4D60-AFC9-17B18BB4F0D0}" type="presOf" srcId="{89A76258-AC9F-4345-8EAB-BDD0A9838591}" destId="{3BC70652-96A6-40F2-8059-18A48424178E}" srcOrd="0" destOrd="0" presId="urn:microsoft.com/office/officeart/2005/8/layout/vList2"/>
    <dgm:cxn modelId="{717EBC71-DD69-4745-92F0-A550693CA20F}" type="presOf" srcId="{3546D0BB-DF98-45C4-BFC6-380F1371A80B}" destId="{568E80F5-57E6-4DD9-953C-02D616489408}" srcOrd="0" destOrd="0" presId="urn:microsoft.com/office/officeart/2005/8/layout/vList2"/>
    <dgm:cxn modelId="{186F39A2-0574-4732-8A70-A063E70DDD3B}" type="presOf" srcId="{55143310-E083-4A0F-AB6F-E9CEC80BC2CD}" destId="{D15CA0A0-7EC0-4F6A-813D-DF7D7D117E08}" srcOrd="0" destOrd="0" presId="urn:microsoft.com/office/officeart/2005/8/layout/vList2"/>
    <dgm:cxn modelId="{13735E84-1256-4588-9948-8A55FC589654}" srcId="{D10BEFDA-6DCB-4A0C-8AC6-810A311466B9}" destId="{70BC8C92-E1A9-4E2E-A877-7A6F2FD1DF73}" srcOrd="3" destOrd="0" parTransId="{279527D2-01E9-4460-BA85-1D9E7164CFDE}" sibTransId="{1B37089B-7931-42E7-BF2C-EA82D4F6AD93}"/>
    <dgm:cxn modelId="{D4E110CD-EBF6-4B76-BFAD-414888A2106F}" srcId="{D10BEFDA-6DCB-4A0C-8AC6-810A311466B9}" destId="{42EEA172-CB9E-4D06-833D-AF8068719B78}" srcOrd="0" destOrd="0" parTransId="{4FE69831-3F59-48CC-9D6F-FD9F0B1C9C15}" sibTransId="{D785747D-3B96-49A5-AA07-C6FF9D83249D}"/>
    <dgm:cxn modelId="{6942E620-172C-4B61-84AF-BE04FB85C10A}" type="presOf" srcId="{ADA3F58D-EA87-4B77-BB84-4F560444D7CA}" destId="{DB8A6ACC-467C-4F0A-AD8F-FA12864DD427}" srcOrd="0" destOrd="0" presId="urn:microsoft.com/office/officeart/2005/8/layout/vList2"/>
    <dgm:cxn modelId="{71F11E76-E657-4C98-82F5-AE23974FA420}" type="presOf" srcId="{42EEA172-CB9E-4D06-833D-AF8068719B78}" destId="{2E95D309-74B0-4FF0-BF94-DA014CB363A0}" srcOrd="0" destOrd="0" presId="urn:microsoft.com/office/officeart/2005/8/layout/vList2"/>
    <dgm:cxn modelId="{C1E58F1E-E2BF-4A89-A317-0C0CFB2E5B33}" srcId="{D10BEFDA-6DCB-4A0C-8AC6-810A311466B9}" destId="{ADA3F58D-EA87-4B77-BB84-4F560444D7CA}" srcOrd="1" destOrd="0" parTransId="{398BA3B9-5044-4448-BF32-21974164010C}" sibTransId="{E25686D7-DAC6-4F6D-A572-A5C54CCA5AAD}"/>
    <dgm:cxn modelId="{0629A159-49C0-4057-AE7B-B3D72BAD2616}" srcId="{D10BEFDA-6DCB-4A0C-8AC6-810A311466B9}" destId="{3546D0BB-DF98-45C4-BFC6-380F1371A80B}" srcOrd="11" destOrd="0" parTransId="{C3EAAC29-EEDA-4EDE-9473-35F5ABDAC7CA}" sibTransId="{3D850EC2-7D02-438C-9E98-0408062FB453}"/>
    <dgm:cxn modelId="{22216169-0DB5-411D-91B8-A1734FFA66BD}" srcId="{D10BEFDA-6DCB-4A0C-8AC6-810A311466B9}" destId="{8269F7DC-DE41-4425-88E1-BEAF1884F8FF}" srcOrd="7" destOrd="0" parTransId="{FEC5C129-BAA7-4349-8A59-4C29382FE1CE}" sibTransId="{666ADA0C-0DB2-4CAE-80E2-C704D130D476}"/>
    <dgm:cxn modelId="{63C461B2-E5CF-45DF-8E1B-BDBF7A1ADC97}" srcId="{D10BEFDA-6DCB-4A0C-8AC6-810A311466B9}" destId="{659982A8-BA21-4F85-8C59-1AAFD710FB06}" srcOrd="9" destOrd="0" parTransId="{F38AD143-A634-48B8-885B-304F688D4A56}" sibTransId="{7CFBEDBB-1DD3-46FE-8234-D6F89A9E3367}"/>
    <dgm:cxn modelId="{FFBCD7D1-8162-4D4D-B882-E1DFDBD01A35}" type="presOf" srcId="{70BC8C92-E1A9-4E2E-A877-7A6F2FD1DF73}" destId="{D57EC4E0-E9A9-4CE4-BB58-421C7176F819}" srcOrd="0" destOrd="0" presId="urn:microsoft.com/office/officeart/2005/8/layout/vList2"/>
    <dgm:cxn modelId="{C0CB4700-B5D5-47AE-81F8-F032F8AAC475}" srcId="{D10BEFDA-6DCB-4A0C-8AC6-810A311466B9}" destId="{89A76258-AC9F-4345-8EAB-BDD0A9838591}" srcOrd="4" destOrd="0" parTransId="{92756CD3-97CE-42E7-BF8C-A51F8755F126}" sibTransId="{61F2F7FC-94D4-48E9-A571-1B08265D7B57}"/>
    <dgm:cxn modelId="{C634E8D8-C8E7-4385-9381-6E3F6EDD650E}" type="presOf" srcId="{8269F7DC-DE41-4425-88E1-BEAF1884F8FF}" destId="{0563917A-805E-4BCD-A0D8-F5CCE0011116}" srcOrd="0" destOrd="0" presId="urn:microsoft.com/office/officeart/2005/8/layout/vList2"/>
    <dgm:cxn modelId="{7A65ECBC-6EC2-48E9-AA94-C2C628DD9E54}" type="presOf" srcId="{5F8125E2-0AA7-4699-8087-17CFBCC9AAD2}" destId="{4C8DADBE-536F-4A73-86C6-F5CF35C72B81}" srcOrd="0" destOrd="0" presId="urn:microsoft.com/office/officeart/2005/8/layout/vList2"/>
    <dgm:cxn modelId="{B76DF39F-093B-4808-B0CA-9BD2ED9F34F8}" srcId="{D10BEFDA-6DCB-4A0C-8AC6-810A311466B9}" destId="{66AD9C64-CCB8-44A3-BAE4-463FF56C22F1}" srcOrd="2" destOrd="0" parTransId="{7141C0B4-3269-4F2E-9BA3-D4DF307AAF0F}" sibTransId="{2A14B6E0-2BF2-44DC-ABB9-084969A0D849}"/>
    <dgm:cxn modelId="{69141938-3C2B-40FD-8A24-D73D6DA5D00F}" srcId="{D10BEFDA-6DCB-4A0C-8AC6-810A311466B9}" destId="{A6CFA983-F194-43E6-A478-3EF165812573}" srcOrd="6" destOrd="0" parTransId="{C7CE618C-2AA2-4B9A-BC7C-9803ADC0F800}" sibTransId="{76A51DCD-6AB3-4439-AD32-3416C6D4543A}"/>
    <dgm:cxn modelId="{2655E291-43B8-4B71-8980-F974064EAA52}" type="presOf" srcId="{66AD9C64-CCB8-44A3-BAE4-463FF56C22F1}" destId="{817FF1B1-C83D-4D99-8F83-3E43268CD044}" srcOrd="0" destOrd="0" presId="urn:microsoft.com/office/officeart/2005/8/layout/vList2"/>
    <dgm:cxn modelId="{D49AE7E0-C0E9-4D8E-A840-4D2537737B55}" type="presOf" srcId="{A6CFA983-F194-43E6-A478-3EF165812573}" destId="{7D53D93B-88F2-4272-8A63-0F49D3DC68DF}" srcOrd="0" destOrd="0" presId="urn:microsoft.com/office/officeart/2005/8/layout/vList2"/>
    <dgm:cxn modelId="{0A0310C6-23CF-4D7F-B737-C236585F85F4}" type="presOf" srcId="{BB80ADEA-B76C-46EC-B1A1-C1E22CED7CF9}" destId="{1D726A7F-8214-411C-83AE-77C8E0AB2E81}" srcOrd="0" destOrd="0" presId="urn:microsoft.com/office/officeart/2005/8/layout/vList2"/>
    <dgm:cxn modelId="{96B502A9-F673-4940-A81F-E999E42C5005}" type="presOf" srcId="{D10BEFDA-6DCB-4A0C-8AC6-810A311466B9}" destId="{6F7A96A6-910A-4A87-96CC-84B11CC6FE74}" srcOrd="0" destOrd="0" presId="urn:microsoft.com/office/officeart/2005/8/layout/vList2"/>
    <dgm:cxn modelId="{7D55DEBC-FF3E-4B77-95F0-D290CA788D53}" type="presOf" srcId="{659982A8-BA21-4F85-8C59-1AAFD710FB06}" destId="{D0B56AED-E0B4-4106-9E89-ED688E244D6D}" srcOrd="0" destOrd="0" presId="urn:microsoft.com/office/officeart/2005/8/layout/vList2"/>
    <dgm:cxn modelId="{9B3B7848-F55F-4CDA-A6B4-0A1CC6962BEE}" srcId="{D10BEFDA-6DCB-4A0C-8AC6-810A311466B9}" destId="{BB80ADEA-B76C-46EC-B1A1-C1E22CED7CF9}" srcOrd="10" destOrd="0" parTransId="{86D780E9-0024-44E9-942E-F2DEF90C95C2}" sibTransId="{9B5BD498-B05F-4250-BA0E-0E2266AB469A}"/>
    <dgm:cxn modelId="{63C7049F-6CB0-4C56-B8C4-39BFC306C11B}" srcId="{D10BEFDA-6DCB-4A0C-8AC6-810A311466B9}" destId="{5F8125E2-0AA7-4699-8087-17CFBCC9AAD2}" srcOrd="5" destOrd="0" parTransId="{515C65DE-945F-43AB-9ABE-7513085F9788}" sibTransId="{B8D7C9FF-274B-478A-86F7-D2AAF7E39C26}"/>
    <dgm:cxn modelId="{2E0E17CD-A9AD-4793-9245-04563E171A04}" srcId="{D10BEFDA-6DCB-4A0C-8AC6-810A311466B9}" destId="{55143310-E083-4A0F-AB6F-E9CEC80BC2CD}" srcOrd="8" destOrd="0" parTransId="{B687FDFA-C798-4C89-B1B8-035500C74EED}" sibTransId="{85D54740-FB35-4BC1-B55A-77FFE03297E5}"/>
    <dgm:cxn modelId="{8A9F26DD-F1A8-4902-85B0-3AA130E5C5B2}" type="presParOf" srcId="{6F7A96A6-910A-4A87-96CC-84B11CC6FE74}" destId="{2E95D309-74B0-4FF0-BF94-DA014CB363A0}" srcOrd="0" destOrd="0" presId="urn:microsoft.com/office/officeart/2005/8/layout/vList2"/>
    <dgm:cxn modelId="{0C9AAF17-F8FC-4246-A59C-9C3C63777217}" type="presParOf" srcId="{6F7A96A6-910A-4A87-96CC-84B11CC6FE74}" destId="{E63D150A-D33A-4FBE-BAF4-97734629A5A2}" srcOrd="1" destOrd="0" presId="urn:microsoft.com/office/officeart/2005/8/layout/vList2"/>
    <dgm:cxn modelId="{7B19334A-22D6-442A-BA5C-6078E4EF4C6E}" type="presParOf" srcId="{6F7A96A6-910A-4A87-96CC-84B11CC6FE74}" destId="{DB8A6ACC-467C-4F0A-AD8F-FA12864DD427}" srcOrd="2" destOrd="0" presId="urn:microsoft.com/office/officeart/2005/8/layout/vList2"/>
    <dgm:cxn modelId="{B98B054F-83C8-4693-BC6F-A3DFFC31AF37}" type="presParOf" srcId="{6F7A96A6-910A-4A87-96CC-84B11CC6FE74}" destId="{BD55A6D1-72B0-4BF9-92C5-C6042579A91A}" srcOrd="3" destOrd="0" presId="urn:microsoft.com/office/officeart/2005/8/layout/vList2"/>
    <dgm:cxn modelId="{1E48B36F-3185-44F1-A7E4-B7A9CDCB2DF2}" type="presParOf" srcId="{6F7A96A6-910A-4A87-96CC-84B11CC6FE74}" destId="{817FF1B1-C83D-4D99-8F83-3E43268CD044}" srcOrd="4" destOrd="0" presId="urn:microsoft.com/office/officeart/2005/8/layout/vList2"/>
    <dgm:cxn modelId="{8832E839-43AC-43BE-A3BC-7783E25FBD1D}" type="presParOf" srcId="{6F7A96A6-910A-4A87-96CC-84B11CC6FE74}" destId="{30421A83-D3A3-4270-AFF3-70F7944D1B6C}" srcOrd="5" destOrd="0" presId="urn:microsoft.com/office/officeart/2005/8/layout/vList2"/>
    <dgm:cxn modelId="{9C860203-CAA3-4EFA-AAC3-7DA4374CA8BC}" type="presParOf" srcId="{6F7A96A6-910A-4A87-96CC-84B11CC6FE74}" destId="{D57EC4E0-E9A9-4CE4-BB58-421C7176F819}" srcOrd="6" destOrd="0" presId="urn:microsoft.com/office/officeart/2005/8/layout/vList2"/>
    <dgm:cxn modelId="{B5DA5362-DF62-4404-A8F9-BEED9318FF0F}" type="presParOf" srcId="{6F7A96A6-910A-4A87-96CC-84B11CC6FE74}" destId="{0B12128D-1E34-486F-8F54-E0B41F9E676E}" srcOrd="7" destOrd="0" presId="urn:microsoft.com/office/officeart/2005/8/layout/vList2"/>
    <dgm:cxn modelId="{E5DDFE48-1180-460F-AF9D-02AAB26D22F0}" type="presParOf" srcId="{6F7A96A6-910A-4A87-96CC-84B11CC6FE74}" destId="{3BC70652-96A6-40F2-8059-18A48424178E}" srcOrd="8" destOrd="0" presId="urn:microsoft.com/office/officeart/2005/8/layout/vList2"/>
    <dgm:cxn modelId="{3DE72959-E0DA-4ED2-93B7-AEE2EBBA30A7}" type="presParOf" srcId="{6F7A96A6-910A-4A87-96CC-84B11CC6FE74}" destId="{261738C1-A141-45A7-94DF-8F25059CE991}" srcOrd="9" destOrd="0" presId="urn:microsoft.com/office/officeart/2005/8/layout/vList2"/>
    <dgm:cxn modelId="{61B3ABE2-4445-490E-9E99-42B893F09D6D}" type="presParOf" srcId="{6F7A96A6-910A-4A87-96CC-84B11CC6FE74}" destId="{4C8DADBE-536F-4A73-86C6-F5CF35C72B81}" srcOrd="10" destOrd="0" presId="urn:microsoft.com/office/officeart/2005/8/layout/vList2"/>
    <dgm:cxn modelId="{DFD95803-ACF3-4CF8-BE75-5A08A93E68DB}" type="presParOf" srcId="{6F7A96A6-910A-4A87-96CC-84B11CC6FE74}" destId="{1DE2AC25-9027-492E-8912-FACE7AC1797E}" srcOrd="11" destOrd="0" presId="urn:microsoft.com/office/officeart/2005/8/layout/vList2"/>
    <dgm:cxn modelId="{3F2AEBC1-2E49-4A9C-9840-73D509EDA907}" type="presParOf" srcId="{6F7A96A6-910A-4A87-96CC-84B11CC6FE74}" destId="{7D53D93B-88F2-4272-8A63-0F49D3DC68DF}" srcOrd="12" destOrd="0" presId="urn:microsoft.com/office/officeart/2005/8/layout/vList2"/>
    <dgm:cxn modelId="{11996CB0-8B7C-4D82-90CA-D2B1343A5327}" type="presParOf" srcId="{6F7A96A6-910A-4A87-96CC-84B11CC6FE74}" destId="{96A8CFA4-2D0A-49E7-9314-1AF9868E6408}" srcOrd="13" destOrd="0" presId="urn:microsoft.com/office/officeart/2005/8/layout/vList2"/>
    <dgm:cxn modelId="{2FE565D0-461D-4B2A-A046-7C358526101C}" type="presParOf" srcId="{6F7A96A6-910A-4A87-96CC-84B11CC6FE74}" destId="{0563917A-805E-4BCD-A0D8-F5CCE0011116}" srcOrd="14" destOrd="0" presId="urn:microsoft.com/office/officeart/2005/8/layout/vList2"/>
    <dgm:cxn modelId="{8FD34086-EF1D-4E02-8C2F-0D091398AC15}" type="presParOf" srcId="{6F7A96A6-910A-4A87-96CC-84B11CC6FE74}" destId="{0E26953C-1B0F-4D7D-B2E3-0E4529957836}" srcOrd="15" destOrd="0" presId="urn:microsoft.com/office/officeart/2005/8/layout/vList2"/>
    <dgm:cxn modelId="{F1782170-39C5-4EAD-92D9-B322A05FCC17}" type="presParOf" srcId="{6F7A96A6-910A-4A87-96CC-84B11CC6FE74}" destId="{D15CA0A0-7EC0-4F6A-813D-DF7D7D117E08}" srcOrd="16" destOrd="0" presId="urn:microsoft.com/office/officeart/2005/8/layout/vList2"/>
    <dgm:cxn modelId="{E6133003-00CD-4E4B-89B4-BACBCC6A0F02}" type="presParOf" srcId="{6F7A96A6-910A-4A87-96CC-84B11CC6FE74}" destId="{03A38235-F6F2-48A1-A1AF-DBFDDE880274}" srcOrd="17" destOrd="0" presId="urn:microsoft.com/office/officeart/2005/8/layout/vList2"/>
    <dgm:cxn modelId="{1FC0E5D4-01E2-466C-8FBA-1FA920AD3863}" type="presParOf" srcId="{6F7A96A6-910A-4A87-96CC-84B11CC6FE74}" destId="{D0B56AED-E0B4-4106-9E89-ED688E244D6D}" srcOrd="18" destOrd="0" presId="urn:microsoft.com/office/officeart/2005/8/layout/vList2"/>
    <dgm:cxn modelId="{50044EAC-86ED-4740-A6D4-6AFCE1787E7A}" type="presParOf" srcId="{6F7A96A6-910A-4A87-96CC-84B11CC6FE74}" destId="{48121686-59C4-40ED-AF6D-1D973ECA5FB8}" srcOrd="19" destOrd="0" presId="urn:microsoft.com/office/officeart/2005/8/layout/vList2"/>
    <dgm:cxn modelId="{B3C65F2E-7A5D-491D-BBCC-595FE8D3619D}" type="presParOf" srcId="{6F7A96A6-910A-4A87-96CC-84B11CC6FE74}" destId="{1D726A7F-8214-411C-83AE-77C8E0AB2E81}" srcOrd="20" destOrd="0" presId="urn:microsoft.com/office/officeart/2005/8/layout/vList2"/>
    <dgm:cxn modelId="{02845420-E655-413F-A151-BED1A86EA867}" type="presParOf" srcId="{6F7A96A6-910A-4A87-96CC-84B11CC6FE74}" destId="{D1072D38-F1E8-4D36-B641-1E8D269E07C4}" srcOrd="21" destOrd="0" presId="urn:microsoft.com/office/officeart/2005/8/layout/vList2"/>
    <dgm:cxn modelId="{43DAA2F4-6124-4632-B34C-AA5F897F44A6}" type="presParOf" srcId="{6F7A96A6-910A-4A87-96CC-84B11CC6FE74}" destId="{568E80F5-57E6-4DD9-953C-02D616489408}" srcOrd="2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D9829C4-0416-4517-8E7B-89ED04E2AEA1}" type="doc">
      <dgm:prSet loTypeId="urn:microsoft.com/office/officeart/2005/8/layout/process1" loCatId="process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F6632ECA-988E-4DAA-BE18-069C29AF3305}" type="pres">
      <dgm:prSet presAssocID="{DD9829C4-0416-4517-8E7B-89ED04E2AE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F009814A-4018-4ECB-92E2-97FB1A7177D7}" type="presOf" srcId="{DD9829C4-0416-4517-8E7B-89ED04E2AEA1}" destId="{F6632ECA-988E-4DAA-BE18-069C29AF3305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D9829C4-0416-4517-8E7B-89ED04E2AEA1}" type="doc">
      <dgm:prSet loTypeId="urn:microsoft.com/office/officeart/2005/8/layout/process1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6632ECA-988E-4DAA-BE18-069C29AF3305}" type="pres">
      <dgm:prSet presAssocID="{DD9829C4-0416-4517-8E7B-89ED04E2AE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978E314D-DB5F-4084-9551-3727FC8ACB15}" type="presOf" srcId="{DD9829C4-0416-4517-8E7B-89ED04E2AEA1}" destId="{F6632ECA-988E-4DAA-BE18-069C29AF3305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D9829C4-0416-4517-8E7B-89ED04E2AEA1}" type="doc">
      <dgm:prSet loTypeId="urn:microsoft.com/office/officeart/2005/8/layout/process1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6632ECA-988E-4DAA-BE18-069C29AF3305}" type="pres">
      <dgm:prSet presAssocID="{DD9829C4-0416-4517-8E7B-89ED04E2AE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CFF871B-F819-4200-9A56-DE7A3113B0DC}" type="presOf" srcId="{DD9829C4-0416-4517-8E7B-89ED04E2AEA1}" destId="{F6632ECA-988E-4DAA-BE18-069C29AF3305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D9829C4-0416-4517-8E7B-89ED04E2AEA1}" type="doc">
      <dgm:prSet loTypeId="urn:microsoft.com/office/officeart/2005/8/layout/process1" loCatId="process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F6632ECA-988E-4DAA-BE18-069C29AF3305}" type="pres">
      <dgm:prSet presAssocID="{DD9829C4-0416-4517-8E7B-89ED04E2AE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A606A5E6-A819-42DE-898F-FF2B74E568CC}" type="presOf" srcId="{DD9829C4-0416-4517-8E7B-89ED04E2AEA1}" destId="{F6632ECA-988E-4DAA-BE18-069C29AF3305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D9829C4-0416-4517-8E7B-89ED04E2AEA1}" type="doc">
      <dgm:prSet loTypeId="urn:microsoft.com/office/officeart/2005/8/layout/process1" loCatId="process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F6632ECA-988E-4DAA-BE18-069C29AF3305}" type="pres">
      <dgm:prSet presAssocID="{DD9829C4-0416-4517-8E7B-89ED04E2AE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4063657-36BE-4FCC-8F97-F6A2861EB248}" type="presOf" srcId="{DD9829C4-0416-4517-8E7B-89ED04E2AEA1}" destId="{F6632ECA-988E-4DAA-BE18-069C29AF3305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9829C4-0416-4517-8E7B-89ED04E2AEA1}" type="doc">
      <dgm:prSet loTypeId="urn:microsoft.com/office/officeart/2005/8/layout/process1" loCatId="process" qsTypeId="urn:microsoft.com/office/officeart/2005/8/quickstyle/3d2" qsCatId="3D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2C975B19-58FC-4160-9918-E53B97218A26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1" action="ppaction://hlinksldjump"/>
            </a:rPr>
            <a:t>Оглавление</a:t>
          </a:r>
          <a:endParaRPr lang="ru-RU" dirty="0"/>
        </a:p>
      </dgm:t>
    </dgm:pt>
    <dgm:pt modelId="{8FE89902-C522-4A7B-89A4-7B542457A194}" type="parTrans" cxnId="{9B88C900-B981-4241-91CB-C73E837E86A8}">
      <dgm:prSet/>
      <dgm:spPr/>
      <dgm:t>
        <a:bodyPr/>
        <a:lstStyle/>
        <a:p>
          <a:endParaRPr lang="ru-RU"/>
        </a:p>
      </dgm:t>
    </dgm:pt>
    <dgm:pt modelId="{02EAF2C9-8717-4FF7-A3BD-DC4067421EB6}" type="sibTrans" cxnId="{9B88C900-B981-4241-91CB-C73E837E86A8}">
      <dgm:prSet/>
      <dgm:spPr/>
      <dgm:t>
        <a:bodyPr/>
        <a:lstStyle/>
        <a:p>
          <a:endParaRPr lang="ru-RU"/>
        </a:p>
      </dgm:t>
    </dgm:pt>
    <dgm:pt modelId="{F6632ECA-988E-4DAA-BE18-069C29AF3305}" type="pres">
      <dgm:prSet presAssocID="{DD9829C4-0416-4517-8E7B-89ED04E2AE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8EB7E8-76FB-453E-9147-B03FE991B929}" type="pres">
      <dgm:prSet presAssocID="{2C975B19-58FC-4160-9918-E53B97218A26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69A2B7-7AC8-41AF-9556-973A64A22C42}" type="presOf" srcId="{2C975B19-58FC-4160-9918-E53B97218A26}" destId="{738EB7E8-76FB-453E-9147-B03FE991B929}" srcOrd="0" destOrd="0" presId="urn:microsoft.com/office/officeart/2005/8/layout/process1"/>
    <dgm:cxn modelId="{9B88C900-B981-4241-91CB-C73E837E86A8}" srcId="{DD9829C4-0416-4517-8E7B-89ED04E2AEA1}" destId="{2C975B19-58FC-4160-9918-E53B97218A26}" srcOrd="0" destOrd="0" parTransId="{8FE89902-C522-4A7B-89A4-7B542457A194}" sibTransId="{02EAF2C9-8717-4FF7-A3BD-DC4067421EB6}"/>
    <dgm:cxn modelId="{81A4A1F9-A50B-4C84-A2F7-85870C818AC3}" type="presOf" srcId="{DD9829C4-0416-4517-8E7B-89ED04E2AEA1}" destId="{F6632ECA-988E-4DAA-BE18-069C29AF3305}" srcOrd="0" destOrd="0" presId="urn:microsoft.com/office/officeart/2005/8/layout/process1"/>
    <dgm:cxn modelId="{2C5D482D-E54F-4A6B-BD0F-A80068BDF656}" type="presParOf" srcId="{F6632ECA-988E-4DAA-BE18-069C29AF3305}" destId="{738EB7E8-76FB-453E-9147-B03FE991B929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9829C4-0416-4517-8E7B-89ED04E2AEA1}" type="doc">
      <dgm:prSet loTypeId="urn:microsoft.com/office/officeart/2005/8/layout/process1" loCatId="process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F6632ECA-988E-4DAA-BE18-069C29AF3305}" type="pres">
      <dgm:prSet presAssocID="{DD9829C4-0416-4517-8E7B-89ED04E2AE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AD5A7AD-1463-4AED-BF93-7277EA1DF6C5}" type="presOf" srcId="{DD9829C4-0416-4517-8E7B-89ED04E2AEA1}" destId="{F6632ECA-988E-4DAA-BE18-069C29AF3305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34B979-8866-441E-A26B-EC1DA0ECDA76}" type="doc">
      <dgm:prSet loTypeId="urn:microsoft.com/office/officeart/2005/8/layout/process1" loCatId="process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27A5E02-0407-4EB9-9757-DDF1061B947E}" type="pres">
      <dgm:prSet presAssocID="{D234B979-8866-441E-A26B-EC1DA0ECDA7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C59E0C65-8D8E-4F21-A1C6-F7D57FE44DFE}" type="presOf" srcId="{D234B979-8866-441E-A26B-EC1DA0ECDA76}" destId="{127A5E02-0407-4EB9-9757-DDF1061B947E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9829C4-0416-4517-8E7B-89ED04E2AEA1}" type="doc">
      <dgm:prSet loTypeId="urn:microsoft.com/office/officeart/2005/8/layout/process1" loCatId="process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F6632ECA-988E-4DAA-BE18-069C29AF3305}" type="pres">
      <dgm:prSet presAssocID="{DD9829C4-0416-4517-8E7B-89ED04E2AE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899C3BA-4EB5-42D0-86F4-199DA05AB7ED}" type="presOf" srcId="{DD9829C4-0416-4517-8E7B-89ED04E2AEA1}" destId="{F6632ECA-988E-4DAA-BE18-069C29AF3305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9829C4-0416-4517-8E7B-89ED04E2AEA1}" type="doc">
      <dgm:prSet loTypeId="urn:microsoft.com/office/officeart/2005/8/layout/process1" loCatId="process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F6632ECA-988E-4DAA-BE18-069C29AF3305}" type="pres">
      <dgm:prSet presAssocID="{DD9829C4-0416-4517-8E7B-89ED04E2AE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0CB3AA5-CB73-40C0-A9CC-8BC2B3CCE7DF}" type="presOf" srcId="{DD9829C4-0416-4517-8E7B-89ED04E2AEA1}" destId="{F6632ECA-988E-4DAA-BE18-069C29AF3305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9829C4-0416-4517-8E7B-89ED04E2AEA1}" type="doc">
      <dgm:prSet loTypeId="urn:microsoft.com/office/officeart/2005/8/layout/process1" loCatId="process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F6632ECA-988E-4DAA-BE18-069C29AF3305}" type="pres">
      <dgm:prSet presAssocID="{DD9829C4-0416-4517-8E7B-89ED04E2AE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FB473C7-603F-4F4E-9771-97A176CA591C}" type="presOf" srcId="{DD9829C4-0416-4517-8E7B-89ED04E2AEA1}" destId="{F6632ECA-988E-4DAA-BE18-069C29AF3305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D9829C4-0416-4517-8E7B-89ED04E2AEA1}" type="doc">
      <dgm:prSet loTypeId="urn:microsoft.com/office/officeart/2005/8/layout/process1" loCatId="process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F6632ECA-988E-4DAA-BE18-069C29AF3305}" type="pres">
      <dgm:prSet presAssocID="{DD9829C4-0416-4517-8E7B-89ED04E2AE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0CC2603C-702D-4FE8-A269-4823519A41FE}" type="presOf" srcId="{DD9829C4-0416-4517-8E7B-89ED04E2AEA1}" destId="{F6632ECA-988E-4DAA-BE18-069C29AF3305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D9829C4-0416-4517-8E7B-89ED04E2AEA1}" type="doc">
      <dgm:prSet loTypeId="urn:microsoft.com/office/officeart/2005/8/layout/process1" loCatId="process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F6632ECA-988E-4DAA-BE18-069C29AF3305}" type="pres">
      <dgm:prSet presAssocID="{DD9829C4-0416-4517-8E7B-89ED04E2AE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A2B75EF-7C01-4D9F-BD9D-1C8D64DF655C}" type="presOf" srcId="{DD9829C4-0416-4517-8E7B-89ED04E2AEA1}" destId="{F6632ECA-988E-4DAA-BE18-069C29AF3305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95D309-74B0-4FF0-BF94-DA014CB363A0}">
      <dsp:nvSpPr>
        <dsp:cNvPr id="0" name=""/>
        <dsp:cNvSpPr/>
      </dsp:nvSpPr>
      <dsp:spPr>
        <a:xfrm>
          <a:off x="0" y="34135"/>
          <a:ext cx="8229600" cy="41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Основные </a:t>
          </a:r>
          <a:r>
            <a:rPr lang="ru-RU" sz="1600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термины</a:t>
          </a:r>
          <a:r>
            <a:rPr lang="ru-RU" sz="1600" kern="1200" dirty="0" smtClean="0">
              <a:solidFill>
                <a:schemeClr val="tx1"/>
              </a:solidFill>
            </a:rPr>
            <a:t> топонимики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0104" y="54239"/>
        <a:ext cx="8189392" cy="371632"/>
      </dsp:txXfrm>
    </dsp:sp>
    <dsp:sp modelId="{DB8A6ACC-467C-4F0A-AD8F-FA12864DD427}">
      <dsp:nvSpPr>
        <dsp:cNvPr id="0" name=""/>
        <dsp:cNvSpPr/>
      </dsp:nvSpPr>
      <dsp:spPr>
        <a:xfrm>
          <a:off x="0" y="504057"/>
          <a:ext cx="8229600" cy="41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Станица </a:t>
          </a:r>
          <a:r>
            <a:rPr lang="ru-RU" sz="1600" kern="1200" dirty="0" err="1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Еремизино-Борисовская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0104" y="524161"/>
        <a:ext cx="8189392" cy="371632"/>
      </dsp:txXfrm>
    </dsp:sp>
    <dsp:sp modelId="{817FF1B1-C83D-4D99-8F83-3E43268CD044}">
      <dsp:nvSpPr>
        <dsp:cNvPr id="0" name=""/>
        <dsp:cNvSpPr/>
      </dsp:nvSpPr>
      <dsp:spPr>
        <a:xfrm>
          <a:off x="0" y="949975"/>
          <a:ext cx="8229600" cy="41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Хутор </a:t>
          </a:r>
          <a:r>
            <a:rPr lang="ru-RU" sz="1600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Украинский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0104" y="970079"/>
        <a:ext cx="8189392" cy="371632"/>
      </dsp:txXfrm>
    </dsp:sp>
    <dsp:sp modelId="{D57EC4E0-E9A9-4CE4-BB58-421C7176F819}">
      <dsp:nvSpPr>
        <dsp:cNvPr id="0" name=""/>
        <dsp:cNvSpPr/>
      </dsp:nvSpPr>
      <dsp:spPr>
        <a:xfrm>
          <a:off x="0" y="1407896"/>
          <a:ext cx="8229600" cy="41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Станица </a:t>
          </a:r>
          <a:r>
            <a:rPr lang="ru-RU" sz="1600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Ильинская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0104" y="1428000"/>
        <a:ext cx="8189392" cy="371632"/>
      </dsp:txXfrm>
    </dsp:sp>
    <dsp:sp modelId="{3BC70652-96A6-40F2-8059-18A48424178E}">
      <dsp:nvSpPr>
        <dsp:cNvPr id="0" name=""/>
        <dsp:cNvSpPr/>
      </dsp:nvSpPr>
      <dsp:spPr>
        <a:xfrm>
          <a:off x="0" y="1865816"/>
          <a:ext cx="8229600" cy="41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Станица </a:t>
          </a:r>
          <a:r>
            <a:rPr lang="ru-RU" sz="1600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Архангельская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0104" y="1885920"/>
        <a:ext cx="8189392" cy="371632"/>
      </dsp:txXfrm>
    </dsp:sp>
    <dsp:sp modelId="{4C8DADBE-536F-4A73-86C6-F5CF35C72B81}">
      <dsp:nvSpPr>
        <dsp:cNvPr id="0" name=""/>
        <dsp:cNvSpPr/>
      </dsp:nvSpPr>
      <dsp:spPr>
        <a:xfrm>
          <a:off x="0" y="2323736"/>
          <a:ext cx="8229600" cy="41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Река </a:t>
          </a:r>
          <a:r>
            <a:rPr lang="ru-RU" sz="1600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Борисовка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0104" y="2343840"/>
        <a:ext cx="8189392" cy="371632"/>
      </dsp:txXfrm>
    </dsp:sp>
    <dsp:sp modelId="{7D53D93B-88F2-4272-8A63-0F49D3DC68DF}">
      <dsp:nvSpPr>
        <dsp:cNvPr id="0" name=""/>
        <dsp:cNvSpPr/>
      </dsp:nvSpPr>
      <dsp:spPr>
        <a:xfrm>
          <a:off x="0" y="2781656"/>
          <a:ext cx="8229600" cy="41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Река </a:t>
          </a:r>
          <a:r>
            <a:rPr lang="ru-RU" sz="1600" kern="1200" dirty="0" err="1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Челбас</a:t>
          </a:r>
          <a:r>
            <a:rPr lang="ru-RU" sz="1600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0104" y="2801760"/>
        <a:ext cx="8189392" cy="371632"/>
      </dsp:txXfrm>
    </dsp:sp>
    <dsp:sp modelId="{0563917A-805E-4BCD-A0D8-F5CCE0011116}">
      <dsp:nvSpPr>
        <dsp:cNvPr id="0" name=""/>
        <dsp:cNvSpPr/>
      </dsp:nvSpPr>
      <dsp:spPr>
        <a:xfrm>
          <a:off x="0" y="3239576"/>
          <a:ext cx="8229600" cy="41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Попсулька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0104" y="3259680"/>
        <a:ext cx="8189392" cy="371632"/>
      </dsp:txXfrm>
    </dsp:sp>
    <dsp:sp modelId="{D15CA0A0-7EC0-4F6A-813D-DF7D7D117E08}">
      <dsp:nvSpPr>
        <dsp:cNvPr id="0" name=""/>
        <dsp:cNvSpPr/>
      </dsp:nvSpPr>
      <dsp:spPr>
        <a:xfrm>
          <a:off x="0" y="3697496"/>
          <a:ext cx="8229600" cy="41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Река </a:t>
          </a:r>
          <a:r>
            <a:rPr lang="ru-RU" sz="1600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Кривуша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0104" y="3717600"/>
        <a:ext cx="8189392" cy="371632"/>
      </dsp:txXfrm>
    </dsp:sp>
    <dsp:sp modelId="{D0B56AED-E0B4-4106-9E89-ED688E244D6D}">
      <dsp:nvSpPr>
        <dsp:cNvPr id="0" name=""/>
        <dsp:cNvSpPr/>
      </dsp:nvSpPr>
      <dsp:spPr>
        <a:xfrm>
          <a:off x="0" y="4155416"/>
          <a:ext cx="8229600" cy="41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Братск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0104" y="4175520"/>
        <a:ext cx="8189392" cy="371632"/>
      </dsp:txXfrm>
    </dsp:sp>
    <dsp:sp modelId="{1D726A7F-8214-411C-83AE-77C8E0AB2E81}">
      <dsp:nvSpPr>
        <dsp:cNvPr id="0" name=""/>
        <dsp:cNvSpPr/>
      </dsp:nvSpPr>
      <dsp:spPr>
        <a:xfrm>
          <a:off x="0" y="4613336"/>
          <a:ext cx="8229600" cy="41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Годонимы</a:t>
          </a:r>
          <a:r>
            <a:rPr lang="ru-RU" sz="1600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0104" y="4633440"/>
        <a:ext cx="8189392" cy="371632"/>
      </dsp:txXfrm>
    </dsp:sp>
    <dsp:sp modelId="{568E80F5-57E6-4DD9-953C-02D616489408}">
      <dsp:nvSpPr>
        <dsp:cNvPr id="0" name=""/>
        <dsp:cNvSpPr/>
      </dsp:nvSpPr>
      <dsp:spPr>
        <a:xfrm>
          <a:off x="0" y="5071256"/>
          <a:ext cx="8229600" cy="41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Оронимы</a:t>
          </a:r>
          <a:r>
            <a:rPr lang="ru-RU" sz="1600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(история происхождения названий курганов)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0104" y="5091360"/>
        <a:ext cx="8189392" cy="37163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8EB7E8-76FB-453E-9147-B03FE991B929}">
      <dsp:nvSpPr>
        <dsp:cNvPr id="0" name=""/>
        <dsp:cNvSpPr/>
      </dsp:nvSpPr>
      <dsp:spPr>
        <a:xfrm>
          <a:off x="984" y="0"/>
          <a:ext cx="2014255" cy="369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hlinkClick xmlns:r="http://schemas.openxmlformats.org/officeDocument/2006/relationships" r:id="" action="ppaction://hlinksldjump"/>
            </a:rPr>
            <a:t>Оглавление</a:t>
          </a:r>
          <a:endParaRPr lang="ru-RU" sz="1500" kern="1200" dirty="0"/>
        </a:p>
      </dsp:txBody>
      <dsp:txXfrm>
        <a:off x="11801" y="10817"/>
        <a:ext cx="1992621" cy="3476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F7180-B455-4B0D-B073-47C7888BFAEA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2F880-2FEE-4390-A4CC-AF2E2CD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690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2F880-2FEE-4390-A4CC-AF2E2CD4F44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590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slide" Target="slide2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slide" Target="slide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slide" Target="slide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slide" Target="slide2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14.xml"/><Relationship Id="rId7" Type="http://schemas.openxmlformats.org/officeDocument/2006/relationships/slide" Target="slide2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slide" Target="slide2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5.xml"/><Relationship Id="rId7" Type="http://schemas.openxmlformats.org/officeDocument/2006/relationships/slide" Target="slide2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6.xml"/><Relationship Id="rId7" Type="http://schemas.openxmlformats.org/officeDocument/2006/relationships/slide" Target="slide2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slide" Target="slide2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slide" Target="slide2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9.xml"/><Relationship Id="rId7" Type="http://schemas.openxmlformats.org/officeDocument/2006/relationships/slide" Target="slide2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smtClean="0"/>
              <a:t>Словарь топонимов станицы Еремизино-Борисовской и её окрестностей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179512" y="6309320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rId2" action="ppaction://hlinksldjump"/>
                </a:rPr>
                <a:t>Оглавление</a:t>
              </a:r>
              <a:endParaRPr lang="ru-RU" sz="1500" kern="1200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6876256" y="6309320"/>
            <a:ext cx="2086192" cy="360040"/>
            <a:chOff x="1019" y="0"/>
            <a:chExt cx="2086192" cy="360040"/>
          </a:xfrm>
          <a:scene3d>
            <a:camera prst="orthographicFront"/>
            <a:lightRig rig="flat" dir="t"/>
          </a:scene3d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1019" y="0"/>
              <a:ext cx="2086192" cy="360040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11564" y="10545"/>
              <a:ext cx="2065102" cy="3389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hlinkClick r:id="" action="ppaction://hlinkshowjump?jump=nextslide"/>
                </a:rPr>
                <a:t>Следующий</a:t>
              </a:r>
              <a:endParaRPr lang="ru-RU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2325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1196752"/>
          </a:xfrm>
        </p:spPr>
        <p:txBody>
          <a:bodyPr/>
          <a:lstStyle/>
          <a:p>
            <a:r>
              <a:rPr lang="ru-RU" sz="4000" dirty="0" smtClean="0"/>
              <a:t>Река </a:t>
            </a:r>
            <a:r>
              <a:rPr lang="ru-RU" sz="4000" dirty="0" err="1" smtClean="0"/>
              <a:t>Челбас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8928992" cy="49971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>
                <a:solidFill>
                  <a:schemeClr val="tx1"/>
                </a:solidFill>
                <a:latin typeface="+mn-lt"/>
              </a:rPr>
              <a:t>Есть несколько записанных вариантов легенды появления названия реки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Челбас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, хотя сюжет их в основном один и тот же.</a:t>
            </a:r>
          </a:p>
          <a:p>
            <a:pPr marL="0" indent="0" algn="just">
              <a:buNone/>
            </a:pPr>
            <a:r>
              <a:rPr lang="ru-RU" sz="2200" i="1" dirty="0">
                <a:solidFill>
                  <a:schemeClr val="tx1"/>
                </a:solidFill>
                <a:latin typeface="+mn-lt"/>
              </a:rPr>
              <a:t>Летом половецкая орда возвращалась из далекого набега на русские земли. </a:t>
            </a:r>
            <a:r>
              <a:rPr lang="ru-RU" sz="2200" i="1" dirty="0" smtClean="0">
                <a:solidFill>
                  <a:schemeClr val="tx1"/>
                </a:solidFill>
                <a:latin typeface="+mn-lt"/>
              </a:rPr>
              <a:t>После </a:t>
            </a:r>
            <a:r>
              <a:rPr lang="ru-RU" sz="2200" i="1" dirty="0">
                <a:solidFill>
                  <a:schemeClr val="tx1"/>
                </a:solidFill>
                <a:latin typeface="+mn-lt"/>
              </a:rPr>
              <a:t>трудного дневного 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i="1" dirty="0" smtClean="0">
                <a:solidFill>
                  <a:schemeClr val="tx1"/>
                </a:solidFill>
                <a:latin typeface="+mn-lt"/>
              </a:rPr>
              <a:t>перехода хан </a:t>
            </a:r>
            <a:r>
              <a:rPr lang="ru-RU" sz="2200" i="1" dirty="0">
                <a:solidFill>
                  <a:schemeClr val="tx1"/>
                </a:solidFill>
                <a:latin typeface="+mn-lt"/>
              </a:rPr>
              <a:t>приказал  остановиться на отдых у тенистых прибрежных деревьев.</a:t>
            </a:r>
            <a:endParaRPr lang="ru-RU" sz="2200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buNone/>
            </a:pPr>
            <a:r>
              <a:rPr lang="ru-RU" sz="2200" i="1" dirty="0">
                <a:solidFill>
                  <a:schemeClr val="tx1"/>
                </a:solidFill>
                <a:latin typeface="+mn-lt"/>
              </a:rPr>
              <a:t>Несмотря на то, что жажда была у всех воинов, никто из половцев не бросился к реке: первым чистую воду должен попить сам хан. Слуга спустился к реке, зачерпнул золотым ковшом воду и понес ее </a:t>
            </a:r>
            <a:r>
              <a:rPr lang="ru-RU" sz="2200" i="1" dirty="0" smtClean="0">
                <a:solidFill>
                  <a:schemeClr val="tx1"/>
                </a:solidFill>
                <a:latin typeface="+mn-lt"/>
              </a:rPr>
              <a:t>владыке. </a:t>
            </a:r>
            <a:r>
              <a:rPr lang="ru-RU" sz="2200" i="1" dirty="0">
                <a:solidFill>
                  <a:schemeClr val="tx1"/>
                </a:solidFill>
                <a:latin typeface="+mn-lt"/>
              </a:rPr>
              <a:t>Хан испил холодной воды </a:t>
            </a:r>
            <a:r>
              <a:rPr lang="ru-RU" sz="2200" i="1" dirty="0" smtClean="0">
                <a:solidFill>
                  <a:schemeClr val="tx1"/>
                </a:solidFill>
                <a:latin typeface="+mn-lt"/>
              </a:rPr>
              <a:t>золотой </a:t>
            </a:r>
            <a:r>
              <a:rPr lang="ru-RU" sz="2200" i="1" dirty="0">
                <a:solidFill>
                  <a:schemeClr val="tx1"/>
                </a:solidFill>
                <a:latin typeface="+mn-lt"/>
              </a:rPr>
              <a:t>ковш выпал из его рук в прохладную воду реки.  </a:t>
            </a:r>
            <a:endParaRPr lang="ru-RU" sz="2200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buNone/>
            </a:pPr>
            <a:r>
              <a:rPr lang="ru-RU" sz="2200" i="1" dirty="0">
                <a:solidFill>
                  <a:schemeClr val="tx1"/>
                </a:solidFill>
                <a:latin typeface="+mn-lt"/>
              </a:rPr>
              <a:t>По приказу хана несколько воинов по очереди ныряли в глубокий омут, чтобы найти драгоценную вещь, однако з</a:t>
            </a:r>
            <a:r>
              <a:rPr lang="ru-RU" sz="2200" i="1" dirty="0" smtClean="0">
                <a:solidFill>
                  <a:schemeClr val="tx1"/>
                </a:solidFill>
                <a:latin typeface="+mn-lt"/>
              </a:rPr>
              <a:t>олотой </a:t>
            </a:r>
            <a:r>
              <a:rPr lang="ru-RU" sz="2200" i="1" dirty="0">
                <a:solidFill>
                  <a:schemeClr val="tx1"/>
                </a:solidFill>
                <a:latin typeface="+mn-lt"/>
              </a:rPr>
              <a:t>ковш исчез. Опечалился хан, однако приказал прекратить поиски, так было, видно, угодно судьбе. И будто бы с тех времен половцы, потом татары и ногайцы стали называть эту северо-кубанскую 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степную реку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Чолба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-су, или ковш воды. Так гласит дошедшая до наших дней легенда</a:t>
            </a:r>
            <a:r>
              <a:rPr lang="ru-RU" sz="2200" dirty="0" smtClean="0">
                <a:solidFill>
                  <a:schemeClr val="tx1"/>
                </a:solidFill>
                <a:latin typeface="+mn-lt"/>
              </a:rPr>
              <a:t>.</a:t>
            </a:r>
            <a:endParaRPr lang="ru-RU" sz="22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7089562" y="6478795"/>
            <a:ext cx="2086192" cy="360040"/>
            <a:chOff x="1019" y="0"/>
            <a:chExt cx="2086192" cy="360040"/>
          </a:xfrm>
          <a:scene3d>
            <a:camera prst="orthographicFront"/>
            <a:lightRig rig="fla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019" y="0"/>
              <a:ext cx="2086192" cy="360040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11564" y="10545"/>
              <a:ext cx="2065102" cy="3389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hlinkClick r:id="" action="ppaction://hlinkshowjump?jump=nextslide"/>
                </a:rPr>
                <a:t>Следующий</a:t>
              </a:r>
              <a:endParaRPr lang="ru-RU" sz="1400" kern="1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475656" y="6503226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rId3" action="ppaction://hlinksldjump"/>
                </a:rPr>
                <a:t>Оглавление</a:t>
              </a:r>
              <a:endParaRPr lang="ru-RU" sz="1500" kern="12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067944" y="6469503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" action="ppaction://hlinkshowjump?jump=endshow"/>
                </a:rPr>
                <a:t>Выйти</a:t>
              </a: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8828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848872" cy="908720"/>
          </a:xfrm>
        </p:spPr>
        <p:txBody>
          <a:bodyPr/>
          <a:lstStyle/>
          <a:p>
            <a:r>
              <a:rPr lang="ru-RU" sz="4000" dirty="0" err="1" smtClean="0"/>
              <a:t>Попсулька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 err="1">
                <a:solidFill>
                  <a:schemeClr val="tx1"/>
                </a:solidFill>
                <a:latin typeface="+mn-lt"/>
              </a:rPr>
              <a:t>Попсулька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- водоем в балке Крутой, образованный в результате запруды. Название этого водоема старожилы связывают с казачьей семьёй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Попсуйко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, бедных переселенцев из Терновки. Обустраивая хозяйство, мелководный ручеек, они перекрыли земляной дамбой, в результате образовался пруд.  Станичники стали называть пруд по фамилии его создателей. Со временем название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Попсуйко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преобразовалось в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Попсульку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chemeClr val="tx1"/>
                </a:solidFill>
                <a:latin typeface="+mn-lt"/>
              </a:rPr>
              <a:t>Позже в балке Крутой была построена еще одна дамба, для перегонки тракторов на поля.  Выше дамбы добывалась глина для строительных работ и это место называлось Глинище. Добыча глины способствовала образованию котлована, а дамба обеспечила наполнение его водой из подземных родников. В результате образовался водоем с рыбой и другими водными обителями. Раньше пруд назывался балка Крутая, в настоящее время это название забыто, местное население использует гидроним -  Пляж. Конечно же, это связано с тем, что пруд является излюбленным местом для отдыха и рыбной ловли местных жителей.  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7299046" y="6348972"/>
            <a:ext cx="1844954" cy="372072"/>
            <a:chOff x="-9525" y="-129823"/>
            <a:chExt cx="2101476" cy="372072"/>
          </a:xfrm>
          <a:scene3d>
            <a:camera prst="orthographicFront"/>
            <a:lightRig rig="fla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-9525" y="-129823"/>
              <a:ext cx="2086191" cy="360040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26849" y="-96701"/>
              <a:ext cx="2065102" cy="3389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hlinkClick r:id="" action="ppaction://hlinkshowjump?jump=nextslide"/>
                </a:rPr>
                <a:t>Следующий</a:t>
              </a:r>
              <a:endParaRPr lang="ru-RU" sz="1400" kern="1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79512" y="260648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rId2" action="ppaction://hlinksldjump"/>
                </a:rPr>
                <a:t>Оглавление</a:t>
              </a:r>
              <a:endParaRPr lang="ru-RU" sz="1500" kern="12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6948264" y="249831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" action="ppaction://hlinkshowjump?jump=endshow"/>
                </a:rPr>
                <a:t>Выйти</a:t>
              </a: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8208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ru-RU" sz="4000" dirty="0" smtClean="0"/>
              <a:t>Река Кривуша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>
                <a:solidFill>
                  <a:schemeClr val="tx1"/>
                </a:solidFill>
                <a:latin typeface="+mn-lt"/>
              </a:rPr>
              <a:t> Основой названия послужили особенности местного рельефа. В словаре русского языка есть слово «кривуля» – что-либо кривое, изогнутое, крутая извилина, изгиб реки. В словаре Даля есть и значение слова «кривуша» - тяжеловатая, однобокая соха или легкий плуг с одним лемехом, отрезом и отвалом. Такое полевое орудие применялось при подъеме целины тихорецкой земли. Вполне возможно, что от названия этого орудия труда произошло название реки.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64940118"/>
              </p:ext>
            </p:extLst>
          </p:nvPr>
        </p:nvGraphicFramePr>
        <p:xfrm>
          <a:off x="179512" y="6309320"/>
          <a:ext cx="20162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6876256" y="6309320"/>
            <a:ext cx="2086192" cy="360040"/>
            <a:chOff x="1019" y="0"/>
            <a:chExt cx="2086192" cy="360040"/>
          </a:xfrm>
          <a:scene3d>
            <a:camera prst="orthographicFront"/>
            <a:lightRig rig="fla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019" y="0"/>
              <a:ext cx="2086192" cy="360040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11564" y="10545"/>
              <a:ext cx="2065102" cy="3389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hlinkClick r:id="" action="ppaction://hlinkshowjump?jump=nextslide"/>
                </a:rPr>
                <a:t>Следующий</a:t>
              </a:r>
              <a:endParaRPr lang="ru-RU" sz="1400" kern="1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79512" y="6304674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rId7" action="ppaction://hlinksldjump"/>
                </a:rPr>
                <a:t>Оглавление</a:t>
              </a:r>
              <a:endParaRPr lang="ru-RU" sz="1500" kern="12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574705" y="6289483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" action="ppaction://hlinkshowjump?jump=endshow"/>
                </a:rPr>
                <a:t>Выйти</a:t>
              </a: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8636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r>
              <a:rPr lang="ru-RU" sz="4000" dirty="0" smtClean="0"/>
              <a:t>Братск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200" dirty="0">
                <a:solidFill>
                  <a:schemeClr val="tx1"/>
                </a:solidFill>
                <a:latin typeface="+mn-lt"/>
              </a:rPr>
              <a:t>На въезде в нашу станицу, одна из запруд на реке Борисовке называется Братск. Этого названия нет на карте, но в народе это название сохранилось и используется по сей день. Здесь располагался хутор Братский, образованный братством баптистов. В 1867 году он вошел в состав хутора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Еремизино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-Борисовского.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24663219"/>
              </p:ext>
            </p:extLst>
          </p:nvPr>
        </p:nvGraphicFramePr>
        <p:xfrm>
          <a:off x="179512" y="6309320"/>
          <a:ext cx="20162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6876256" y="6309320"/>
            <a:ext cx="2086192" cy="360040"/>
            <a:chOff x="1019" y="0"/>
            <a:chExt cx="2086192" cy="360040"/>
          </a:xfrm>
          <a:scene3d>
            <a:camera prst="orthographicFront"/>
            <a:lightRig rig="fla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019" y="0"/>
              <a:ext cx="2086192" cy="360040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11564" y="10545"/>
              <a:ext cx="2065102" cy="3389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hlinkClick r:id="" action="ppaction://hlinkshowjump?jump=nextslide"/>
                </a:rPr>
                <a:t>Следующий</a:t>
              </a:r>
              <a:endParaRPr lang="ru-RU" sz="1400" kern="1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79512" y="6304674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rId7" action="ppaction://hlinksldjump"/>
                </a:rPr>
                <a:t>Оглавление</a:t>
              </a:r>
              <a:endParaRPr lang="ru-RU" sz="1500" kern="12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574705" y="6289483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" action="ppaction://hlinkshowjump?jump=endshow"/>
                </a:rPr>
                <a:t>Выйти</a:t>
              </a: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4780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4064"/>
            <a:ext cx="8229600" cy="1052736"/>
          </a:xfrm>
        </p:spPr>
        <p:txBody>
          <a:bodyPr/>
          <a:lstStyle/>
          <a:p>
            <a:r>
              <a:rPr lang="ru-RU" sz="4000" dirty="0" err="1" smtClean="0"/>
              <a:t>Годонимы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640960" cy="4525963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chemeClr val="tx1"/>
                </a:solidFill>
                <a:latin typeface="+mn-lt"/>
              </a:rPr>
              <a:t>Привольная Улица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. Именно по хутору Привольному была названа улица.  </a:t>
            </a:r>
          </a:p>
          <a:p>
            <a:r>
              <a:rPr lang="ru-RU" sz="2200" b="1" dirty="0">
                <a:solidFill>
                  <a:schemeClr val="tx1"/>
                </a:solidFill>
                <a:latin typeface="+mn-lt"/>
              </a:rPr>
              <a:t>Северная улица и переулок Южный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получили свои названия по сторонам горизонта.</a:t>
            </a:r>
          </a:p>
          <a:p>
            <a:r>
              <a:rPr lang="ru-RU" sz="2200" b="1" dirty="0">
                <a:solidFill>
                  <a:schemeClr val="tx1"/>
                </a:solidFill>
                <a:latin typeface="+mn-lt"/>
              </a:rPr>
              <a:t>Школьная улица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своё название получила из-за нахождения здесь школы. </a:t>
            </a:r>
          </a:p>
          <a:p>
            <a:r>
              <a:rPr lang="ru-RU" sz="2200" b="1" dirty="0">
                <a:solidFill>
                  <a:schemeClr val="tx1"/>
                </a:solidFill>
                <a:latin typeface="+mn-lt"/>
              </a:rPr>
              <a:t>Кубанская улица.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На этой улице селилось приезжее население из разных частей Кубани, их называли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тавричане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. Таврией в те времена называли Южную Украину. Вероятно, что среди переселенцев преобладали из тех мест.</a:t>
            </a:r>
          </a:p>
          <a:p>
            <a:r>
              <a:rPr lang="ru-RU" sz="2200" b="1" dirty="0">
                <a:solidFill>
                  <a:schemeClr val="tx1"/>
                </a:solidFill>
                <a:latin typeface="+mn-lt"/>
              </a:rPr>
              <a:t>Весёлая улица.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Расположена параллельно ул. Школьной и берет свое начало прямо возле школы.  На улице в то время было много очень детей, веселье, шум, гам.  Поэтому улица и была названа Весёлой.</a:t>
            </a:r>
          </a:p>
          <a:p>
            <a:r>
              <a:rPr lang="ru-RU" sz="2200" b="1" dirty="0">
                <a:solidFill>
                  <a:schemeClr val="tx1"/>
                </a:solidFill>
                <a:latin typeface="+mn-lt"/>
              </a:rPr>
              <a:t>Октябрьская улица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. Образовалась параллельно улице Кубанской, к 70-ой годовщине Октября. 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76867293"/>
              </p:ext>
            </p:extLst>
          </p:nvPr>
        </p:nvGraphicFramePr>
        <p:xfrm>
          <a:off x="107504" y="260648"/>
          <a:ext cx="20162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7057808" y="6478795"/>
            <a:ext cx="2086192" cy="360040"/>
            <a:chOff x="1019" y="0"/>
            <a:chExt cx="2086192" cy="360040"/>
          </a:xfrm>
          <a:scene3d>
            <a:camera prst="orthographicFront"/>
            <a:lightRig rig="fla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019" y="0"/>
              <a:ext cx="2086192" cy="360040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11564" y="10545"/>
              <a:ext cx="2065102" cy="3389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hlinkClick r:id="" action="ppaction://hlinkshowjump?jump=nextslide"/>
                </a:rPr>
                <a:t>Следующий</a:t>
              </a:r>
              <a:endParaRPr lang="ru-RU" sz="1400" kern="1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79512" y="188640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rId7" action="ppaction://hlinksldjump"/>
                </a:rPr>
                <a:t>Оглавление</a:t>
              </a:r>
              <a:endParaRPr lang="ru-RU" sz="1500" kern="12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7057808" y="227197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" action="ppaction://hlinkshowjump?jump=endshow"/>
                </a:rPr>
                <a:t>Выйти</a:t>
              </a: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1842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25963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chemeClr val="tx1"/>
                </a:solidFill>
                <a:latin typeface="+mn-lt"/>
              </a:rPr>
              <a:t>Степная улица.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Улица расположена в хуторе Украинском. Находится в степи, близко к посёлку Степному.</a:t>
            </a:r>
          </a:p>
          <a:p>
            <a:r>
              <a:rPr lang="ru-RU" sz="2200" b="1" dirty="0">
                <a:solidFill>
                  <a:schemeClr val="tx1"/>
                </a:solidFill>
                <a:latin typeface="+mn-lt"/>
              </a:rPr>
              <a:t>Короткая улица.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Хутор Украинский в 70 годы начал уменьшаться. Его признали не перспективным, прекратилось строительство, здесь даже запрещали прописывать людей. Количество дворов уменьшалось, соответственно улица укорачивалась. Отсюда и возникает название. </a:t>
            </a:r>
          </a:p>
          <a:p>
            <a:r>
              <a:rPr lang="ru-RU" sz="2200" b="1" dirty="0">
                <a:solidFill>
                  <a:schemeClr val="tx1"/>
                </a:solidFill>
                <a:latin typeface="+mn-lt"/>
              </a:rPr>
              <a:t>Орехов мост.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 Орехов мост соединят правый и левый берега реки Борисовки. Назван по фамилии человека, который жил на правом берегу – Орехов Дмитрий Кириллович, так как его двор ближайшим к мосту. Причем удивительно, что на левом берегу жили Сафроновы и тот же самый мост жители левобережья называли Сафронов мост. Со временем название Сафронов мост кануло в лету, а вот название Орехов мост используется поныне</a:t>
            </a:r>
            <a:r>
              <a:rPr lang="ru-RU" sz="2200" dirty="0" smtClean="0">
                <a:solidFill>
                  <a:schemeClr val="tx1"/>
                </a:solidFill>
                <a:latin typeface="+mn-lt"/>
              </a:rPr>
              <a:t>.</a:t>
            </a:r>
            <a:endParaRPr lang="ru-RU" sz="22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45389259"/>
              </p:ext>
            </p:extLst>
          </p:nvPr>
        </p:nvGraphicFramePr>
        <p:xfrm>
          <a:off x="179512" y="6480137"/>
          <a:ext cx="20162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6876256" y="6309320"/>
            <a:ext cx="2086192" cy="360040"/>
            <a:chOff x="1019" y="0"/>
            <a:chExt cx="2086192" cy="360040"/>
          </a:xfrm>
          <a:scene3d>
            <a:camera prst="orthographicFront"/>
            <a:lightRig rig="fla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019" y="0"/>
              <a:ext cx="2086192" cy="360040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11564" y="10545"/>
              <a:ext cx="2065102" cy="3389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hlinkClick r:id="" action="ppaction://hlinkshowjump?jump=nextslide"/>
                </a:rPr>
                <a:t>Следующий</a:t>
              </a:r>
              <a:endParaRPr lang="ru-RU" sz="1400" kern="1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79512" y="6474149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rId7" action="ppaction://hlinksldjump"/>
                </a:rPr>
                <a:t>Оглавление</a:t>
              </a:r>
              <a:endParaRPr lang="ru-RU" sz="1500" kern="12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585522" y="6391511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" action="ppaction://hlinkshowjump?jump=endshow"/>
                </a:rPr>
                <a:t>Выйти</a:t>
              </a: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7675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600200"/>
          </a:xfrm>
        </p:spPr>
        <p:txBody>
          <a:bodyPr/>
          <a:lstStyle/>
          <a:p>
            <a:r>
              <a:rPr lang="ru-RU" sz="3600" b="1" dirty="0" err="1" smtClean="0">
                <a:effectLst/>
              </a:rPr>
              <a:t>Оронимы</a:t>
            </a:r>
            <a:r>
              <a:rPr lang="ru-RU" sz="3600" b="1" dirty="0" smtClean="0">
                <a:effectLst/>
              </a:rPr>
              <a:t>.</a:t>
            </a:r>
            <a:r>
              <a:rPr lang="ru-RU" sz="3600" dirty="0" smtClean="0">
                <a:effectLst/>
              </a:rPr>
              <a:t> </a:t>
            </a:r>
            <a:r>
              <a:rPr lang="ru-RU" sz="3600" b="1" dirty="0" smtClean="0">
                <a:effectLst/>
              </a:rPr>
              <a:t>История </a:t>
            </a:r>
            <a:r>
              <a:rPr lang="ru-RU" sz="3600" b="1" dirty="0">
                <a:effectLst/>
              </a:rPr>
              <a:t>происхождения названий </a:t>
            </a:r>
            <a:r>
              <a:rPr lang="ru-RU" sz="3600" b="1" dirty="0" smtClean="0">
                <a:effectLst/>
              </a:rPr>
              <a:t>курганов</a:t>
            </a:r>
            <a:endParaRPr lang="ru-RU" sz="36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223311"/>
            <a:ext cx="3563888" cy="55892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 smtClean="0">
                <a:solidFill>
                  <a:schemeClr val="tx1"/>
                </a:solidFill>
                <a:latin typeface="+mn-lt"/>
              </a:rPr>
              <a:t>На 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карте станицы Еремизино-Борисовской обозначены два кургана Смирнов и Морозов. 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chemeClr val="tx1"/>
                </a:solidFill>
                <a:latin typeface="+mn-lt"/>
              </a:rPr>
              <a:t>Все курганы у дорог и рек в конце XVIII-XIX вв. получали русские названия – от сторожевых команд русских солдат и донских казаков в коммуникационных редутах и постах, от обозных охранений, чтобы были ориентиры на открытой местности.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24254547"/>
              </p:ext>
            </p:extLst>
          </p:nvPr>
        </p:nvGraphicFramePr>
        <p:xfrm>
          <a:off x="179512" y="6309320"/>
          <a:ext cx="20162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3682396" y="6217662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rId7" action="ppaction://hlinksldjump"/>
                </a:rPr>
                <a:t>Оглавление</a:t>
              </a:r>
              <a:endParaRPr lang="ru-RU" sz="1500" kern="1200" dirty="0"/>
            </a:p>
          </p:txBody>
        </p:sp>
      </p:grpSp>
      <p:pic>
        <p:nvPicPr>
          <p:cNvPr id="9" name="Объект 3" descr="J:\Топонимика\20181212_144600.jpg"/>
          <p:cNvPicPr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396" y="1916832"/>
            <a:ext cx="5471654" cy="377376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Группа 9"/>
          <p:cNvGrpSpPr/>
          <p:nvPr/>
        </p:nvGrpSpPr>
        <p:grpSpPr>
          <a:xfrm>
            <a:off x="6156176" y="6228479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" action="ppaction://hlinkshowjump?jump=endshow"/>
                </a:rPr>
                <a:t>Выйти</a:t>
              </a: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6393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603448"/>
            <a:ext cx="8229600" cy="1600200"/>
          </a:xfrm>
        </p:spPr>
        <p:txBody>
          <a:bodyPr/>
          <a:lstStyle/>
          <a:p>
            <a:r>
              <a:rPr lang="ru-RU" dirty="0" smtClean="0"/>
              <a:t>Оглавление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858224"/>
              </p:ext>
            </p:extLst>
          </p:nvPr>
        </p:nvGraphicFramePr>
        <p:xfrm>
          <a:off x="467544" y="1052736"/>
          <a:ext cx="822960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6876256" y="260648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" action="ppaction://hlinkshowjump?jump=endshow"/>
                </a:rPr>
                <a:t>Выйти</a:t>
              </a: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6851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68760"/>
          </a:xfrm>
        </p:spPr>
        <p:txBody>
          <a:bodyPr/>
          <a:lstStyle/>
          <a:p>
            <a:r>
              <a:rPr lang="ru-RU" sz="3900" dirty="0" smtClean="0">
                <a:solidFill>
                  <a:schemeClr val="tx1"/>
                </a:solidFill>
              </a:rPr>
              <a:t>Основные термины науки топонимики</a:t>
            </a:r>
            <a:endParaRPr lang="ru-RU" sz="39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84576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>
                <a:solidFill>
                  <a:schemeClr val="tx1"/>
                </a:solidFill>
                <a:latin typeface="+mn-lt"/>
              </a:rPr>
              <a:t>агиотопоним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– топоним, образованный от любого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агионима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агионим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– имя святого);</a:t>
            </a:r>
          </a:p>
          <a:p>
            <a:r>
              <a:rPr lang="ru-RU" dirty="0" err="1">
                <a:solidFill>
                  <a:schemeClr val="tx1"/>
                </a:solidFill>
                <a:latin typeface="+mn-lt"/>
              </a:rPr>
              <a:t>агрооним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– вид топонима. Название земельного надела, участка, пашни, поля;</a:t>
            </a:r>
          </a:p>
          <a:p>
            <a:r>
              <a:rPr lang="ru-RU" dirty="0" err="1">
                <a:solidFill>
                  <a:schemeClr val="tx1"/>
                </a:solidFill>
                <a:latin typeface="+mn-lt"/>
              </a:rPr>
              <a:t>астионим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- вид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ойконима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 Собственное имя города;</a:t>
            </a:r>
          </a:p>
          <a:p>
            <a:r>
              <a:rPr lang="ru-RU" dirty="0" err="1">
                <a:solidFill>
                  <a:schemeClr val="tx1"/>
                </a:solidFill>
                <a:latin typeface="+mn-lt"/>
              </a:rPr>
              <a:t>геолоним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– вид гидронима. Собственное имя любого болота, заболоченного места 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гидроним – вид топонима. Собственное имя любого водного объекта, природного или созданного человеком, в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т.ч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океаноним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пелагоним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лимноним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потамоним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гелоним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;</a:t>
            </a:r>
          </a:p>
          <a:p>
            <a:r>
              <a:rPr lang="ru-RU" dirty="0" err="1">
                <a:solidFill>
                  <a:schemeClr val="tx1"/>
                </a:solidFill>
                <a:latin typeface="+mn-lt"/>
              </a:rPr>
              <a:t>дромоним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– вид топонима. Собственное имя любого пути сообщения: наземного, водного, подземного, воздушного;</a:t>
            </a:r>
          </a:p>
          <a:p>
            <a:r>
              <a:rPr lang="ru-RU" dirty="0" err="1">
                <a:solidFill>
                  <a:schemeClr val="tx1"/>
                </a:solidFill>
                <a:latin typeface="+mn-lt"/>
              </a:rPr>
              <a:t>комоним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– вид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ойконима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 Собственное имя любого сельского поселения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;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36513373"/>
              </p:ext>
            </p:extLst>
          </p:nvPr>
        </p:nvGraphicFramePr>
        <p:xfrm>
          <a:off x="179512" y="6309320"/>
          <a:ext cx="20162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6876256" y="6309320"/>
            <a:ext cx="2086192" cy="360040"/>
            <a:chOff x="1019" y="0"/>
            <a:chExt cx="2086192" cy="360040"/>
          </a:xfrm>
          <a:scene3d>
            <a:camera prst="orthographicFront"/>
            <a:lightRig rig="fla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019" y="0"/>
              <a:ext cx="2086192" cy="360040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11564" y="10545"/>
              <a:ext cx="2065102" cy="3389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hlinkClick r:id="" action="ppaction://hlinkshowjump?jump=nextslide"/>
                </a:rPr>
                <a:t>Следующий</a:t>
              </a:r>
              <a:endParaRPr lang="ru-RU" sz="1400" kern="1200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574705" y="6289483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" action="ppaction://hlinkshowjump?jump=endshow"/>
                </a:rPr>
                <a:t>Выйти</a:t>
              </a: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8105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496944" cy="5937523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>
                <a:solidFill>
                  <a:schemeClr val="tx1"/>
                </a:solidFill>
                <a:latin typeface="+mn-lt"/>
              </a:rPr>
              <a:t>лимноним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– вид гидронима. Собственное имя любого озера, пруда;</a:t>
            </a:r>
          </a:p>
          <a:p>
            <a:r>
              <a:rPr lang="ru-RU" dirty="0" err="1">
                <a:solidFill>
                  <a:schemeClr val="tx1"/>
                </a:solidFill>
                <a:latin typeface="+mn-lt"/>
              </a:rPr>
              <a:t>ойконим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– вид топонима. Собственное имя любого поселения, в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т.ч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 городского типа –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астионим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и сельского типа –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комоним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;	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r>
              <a:rPr lang="ru-RU" dirty="0" err="1" smtClean="0">
                <a:solidFill>
                  <a:schemeClr val="tx1"/>
                </a:solidFill>
                <a:latin typeface="+mn-lt"/>
              </a:rPr>
              <a:t>ороним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– класс топонима. Собственное имя любого элемента рельефа земной поверхности (положительного или 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отрицательного), т.е. любого орфографического объекта;       </a:t>
            </a:r>
          </a:p>
          <a:p>
            <a:r>
              <a:rPr lang="ru-RU" dirty="0" err="1">
                <a:solidFill>
                  <a:schemeClr val="tx1"/>
                </a:solidFill>
                <a:latin typeface="+mn-lt"/>
              </a:rPr>
              <a:t>пелагоним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– вид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океанонима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собственное имя любого моря или его части;</a:t>
            </a:r>
          </a:p>
          <a:p>
            <a:r>
              <a:rPr lang="ru-RU" dirty="0" err="1">
                <a:solidFill>
                  <a:schemeClr val="tx1"/>
                </a:solidFill>
                <a:latin typeface="+mn-lt"/>
              </a:rPr>
              <a:t>потамоним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- вид гидронима. Собственное имя любой реки;</a:t>
            </a:r>
          </a:p>
          <a:p>
            <a:r>
              <a:rPr lang="ru-RU" dirty="0" err="1">
                <a:solidFill>
                  <a:schemeClr val="tx1"/>
                </a:solidFill>
                <a:latin typeface="+mn-lt"/>
              </a:rPr>
              <a:t>урбаноним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– вид топонима. Собственное имя любого внутригородского топографического объекта, в том числе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агороним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годоним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название отдельного здания;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хороним – класс топонима. Собственное имя любой территории, области, района, в том числе хозяйственно-административный, городской, природный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.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340144124"/>
              </p:ext>
            </p:extLst>
          </p:nvPr>
        </p:nvGraphicFramePr>
        <p:xfrm>
          <a:off x="179512" y="6309320"/>
          <a:ext cx="20162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315694269"/>
              </p:ext>
            </p:extLst>
          </p:nvPr>
        </p:nvGraphicFramePr>
        <p:xfrm>
          <a:off x="6948264" y="6309320"/>
          <a:ext cx="2088232" cy="360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107504" y="6309320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rId12" action="ppaction://hlinksldjump"/>
                </a:rPr>
                <a:t>Оглавление</a:t>
              </a:r>
              <a:endParaRPr lang="ru-RU" sz="1500" kern="1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876256" y="6309320"/>
            <a:ext cx="2086192" cy="360040"/>
            <a:chOff x="1019" y="0"/>
            <a:chExt cx="2086192" cy="360040"/>
          </a:xfrm>
          <a:scene3d>
            <a:camera prst="orthographicFront"/>
            <a:lightRig rig="flat" dir="t"/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1019" y="0"/>
              <a:ext cx="2086192" cy="360040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11564" y="10545"/>
              <a:ext cx="2065102" cy="3389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hlinkClick r:id="" action="ppaction://hlinkshowjump?jump=nextslide"/>
                </a:rPr>
                <a:t>Следующий</a:t>
              </a:r>
              <a:endParaRPr lang="ru-RU" sz="1400" kern="12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574705" y="6289483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" action="ppaction://hlinkshowjump?jump=endshow"/>
                </a:rPr>
                <a:t>Выйти</a:t>
              </a: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6643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0623" y="-675456"/>
            <a:ext cx="9144000" cy="1600200"/>
          </a:xfrm>
        </p:spPr>
        <p:txBody>
          <a:bodyPr/>
          <a:lstStyle/>
          <a:p>
            <a:r>
              <a:rPr lang="ru-RU" sz="4000" dirty="0" smtClean="0"/>
              <a:t>Станица </a:t>
            </a:r>
            <a:r>
              <a:rPr lang="ru-RU" sz="4000" dirty="0" err="1" smtClean="0"/>
              <a:t>Еремизино-Борисовская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388843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+mn-lt"/>
              </a:rPr>
              <a:t>Старинное крестьянское село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Демьяновка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потеряло своё имя в хуторе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Ярмизино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а это название стало меняться на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Ермизин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Ермизино-Борисовский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наконец,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Еремизино-Борисовский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+mn-lt"/>
              </a:rPr>
              <a:t>В народе существует легенда о происхождении названия хутора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Еремизино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-Борисовского. </a:t>
            </a:r>
          </a:p>
          <a:p>
            <a:pPr marL="0" indent="0" algn="just">
              <a:buNone/>
            </a:pPr>
            <a:r>
              <a:rPr lang="ru-RU" i="1" dirty="0">
                <a:solidFill>
                  <a:schemeClr val="tx1"/>
                </a:solidFill>
                <a:latin typeface="+mn-lt"/>
              </a:rPr>
              <a:t>Жили - были два помещика Ерема и Борис. Они были соседями, но всегда враждовали между собой. Причиной тому была любовь к одной девушке, которая так и не смогла осчастливить ни одного из героев. Она была помолвлена с другим. Даже дуэль не решила проблемы, и с горя два помещика  в знак примирения объединили свои земли.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С тех, по легенде, и пошло название 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Еремизино-Борисовский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56645251"/>
              </p:ext>
            </p:extLst>
          </p:nvPr>
        </p:nvGraphicFramePr>
        <p:xfrm>
          <a:off x="179512" y="6309320"/>
          <a:ext cx="20162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6876256" y="6309320"/>
            <a:ext cx="2086192" cy="360040"/>
            <a:chOff x="1019" y="0"/>
            <a:chExt cx="2086192" cy="360040"/>
          </a:xfrm>
          <a:scene3d>
            <a:camera prst="orthographicFront"/>
            <a:lightRig rig="fla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019" y="0"/>
              <a:ext cx="2086192" cy="360040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11564" y="10545"/>
              <a:ext cx="2065102" cy="3389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hlinkClick r:id="" action="ppaction://hlinkshowjump?jump=nextslide"/>
                </a:rPr>
                <a:t>Следующий</a:t>
              </a:r>
              <a:endParaRPr lang="ru-RU" sz="1400" kern="1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79512" y="6304674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rId7" action="ppaction://hlinksldjump"/>
                </a:rPr>
                <a:t>Оглавление</a:t>
              </a:r>
              <a:endParaRPr lang="ru-RU" sz="1500" kern="1200" dirty="0"/>
            </a:p>
          </p:txBody>
        </p:sp>
      </p:grpSp>
      <p:pic>
        <p:nvPicPr>
          <p:cNvPr id="14" name="Picture 2" descr="C:\Users\Пользователь\Desktop\Указатель топонимика\DSC07020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6" b="37685"/>
          <a:stretch/>
        </p:blipFill>
        <p:spPr bwMode="auto">
          <a:xfrm>
            <a:off x="2010472" y="4778098"/>
            <a:ext cx="4909330" cy="178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/>
        </p:nvGrpSpPr>
        <p:grpSpPr>
          <a:xfrm>
            <a:off x="6953485" y="5655709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" action="ppaction://hlinkshowjump?jump=endshow"/>
                </a:rPr>
                <a:t>Выйти</a:t>
              </a: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6463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0266" y="-99392"/>
            <a:ext cx="9144000" cy="1051520"/>
          </a:xfrm>
        </p:spPr>
        <p:txBody>
          <a:bodyPr/>
          <a:lstStyle/>
          <a:p>
            <a:r>
              <a:rPr lang="ru-RU" sz="4000" dirty="0" smtClean="0"/>
              <a:t>Хутор Украинский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60590" cy="316835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+mn-lt"/>
              </a:rPr>
              <a:t>Накануне Первой мировой войны в долине реки Борисовки появляется хутор Таврический (Таврия – южная Украина) украинских переселенцев, православных. 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+mn-lt"/>
              </a:rPr>
              <a:t>В 1930 годы хутор Таврический разрушается и люди объединяются в один большой хутор Украинский.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+mn-lt"/>
              </a:rPr>
              <a:t>Что касается названия, то переселенцы взяли на себя смелость назвать хутор не по официальной государственной терминологии того времени – Малороссийский (тем более, что недалеко, уже была железнодорожная станция Малороссийская). Они взяли за основу название своей родины.   «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Червона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» с украинского красная, красивая.</a:t>
            </a:r>
          </a:p>
          <a:p>
            <a:pPr algn="just"/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28748220"/>
              </p:ext>
            </p:extLst>
          </p:nvPr>
        </p:nvGraphicFramePr>
        <p:xfrm>
          <a:off x="179512" y="6309320"/>
          <a:ext cx="20162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7080822" y="6478795"/>
            <a:ext cx="2086192" cy="360040"/>
            <a:chOff x="1019" y="0"/>
            <a:chExt cx="2086192" cy="360040"/>
          </a:xfrm>
          <a:scene3d>
            <a:camera prst="orthographicFront"/>
            <a:lightRig rig="fla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019" y="0"/>
              <a:ext cx="2086192" cy="360040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11564" y="10545"/>
              <a:ext cx="2065102" cy="3389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hlinkClick r:id="" action="ppaction://hlinkshowjump?jump=nextslide"/>
                </a:rPr>
                <a:t>Следующий</a:t>
              </a:r>
              <a:endParaRPr lang="ru-RU" sz="1400" kern="1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0" y="6412473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rId7" action="ppaction://hlinksldjump"/>
                </a:rPr>
                <a:t>Оглавление</a:t>
              </a:r>
              <a:endParaRPr lang="ru-RU" sz="1500" kern="1200" dirty="0"/>
            </a:p>
          </p:txBody>
        </p:sp>
      </p:grpSp>
      <p:pic>
        <p:nvPicPr>
          <p:cNvPr id="14" name="Объект 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64" t="12187" r="25120" b="50000"/>
          <a:stretch/>
        </p:blipFill>
        <p:spPr>
          <a:xfrm>
            <a:off x="1146300" y="4072213"/>
            <a:ext cx="6977618" cy="2340260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3585522" y="6394734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" action="ppaction://hlinkshowjump?jump=endshow"/>
                </a:rPr>
                <a:t>Выйти</a:t>
              </a: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5439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864096"/>
          </a:xfrm>
        </p:spPr>
        <p:txBody>
          <a:bodyPr/>
          <a:lstStyle/>
          <a:p>
            <a:r>
              <a:rPr lang="ru-RU" sz="4000" dirty="0" smtClean="0"/>
              <a:t>Станица Ильинская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>
                <a:solidFill>
                  <a:schemeClr val="tx1"/>
                </a:solidFill>
                <a:latin typeface="+mn-lt"/>
              </a:rPr>
              <a:t>Станица Ильинская, является станицей пограничной с нашей. В 1935-1953 годы хутор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Еремизино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-Борисовского входил в состав Ильинского района. Свое название станица, вероятнее всего, получила в честь командира драгунской бригады Ильина, входившей в состав Кавказского казачьего полка.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13981827"/>
              </p:ext>
            </p:extLst>
          </p:nvPr>
        </p:nvGraphicFramePr>
        <p:xfrm>
          <a:off x="179512" y="6309320"/>
          <a:ext cx="20162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6876256" y="6309320"/>
            <a:ext cx="2086192" cy="360040"/>
            <a:chOff x="1019" y="0"/>
            <a:chExt cx="2086192" cy="360040"/>
          </a:xfrm>
          <a:scene3d>
            <a:camera prst="orthographicFront"/>
            <a:lightRig rig="fla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019" y="0"/>
              <a:ext cx="2086192" cy="360040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11564" y="10545"/>
              <a:ext cx="2065102" cy="3389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hlinkClick r:id="" action="ppaction://hlinkshowjump?jump=nextslide"/>
                </a:rPr>
                <a:t>Следующий</a:t>
              </a:r>
              <a:endParaRPr lang="ru-RU" sz="1400" kern="12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79512" y="6304674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rId7" action="ppaction://hlinksldjump"/>
                </a:rPr>
                <a:t>Оглавление</a:t>
              </a:r>
              <a:endParaRPr lang="ru-RU" sz="1500" kern="1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574705" y="6289483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" action="ppaction://hlinkshowjump?jump=endshow"/>
                </a:rPr>
                <a:t>Выйти</a:t>
              </a: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4426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r>
              <a:rPr lang="ru-RU" sz="4000" dirty="0" smtClean="0"/>
              <a:t>Станица Архангельская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200" dirty="0">
                <a:solidFill>
                  <a:schemeClr val="tx1"/>
                </a:solidFill>
                <a:latin typeface="+mn-lt"/>
              </a:rPr>
              <a:t>Станица Архангельская основана в 1801 году крестьянами. Название, вероятно, дано по Михайло-Архангельской церкви с двумя приходами. Топоним относится к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агионимам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. 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78328326"/>
              </p:ext>
            </p:extLst>
          </p:nvPr>
        </p:nvGraphicFramePr>
        <p:xfrm>
          <a:off x="179512" y="6309320"/>
          <a:ext cx="20162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6876256" y="6309320"/>
            <a:ext cx="2086192" cy="360040"/>
            <a:chOff x="1019" y="0"/>
            <a:chExt cx="2086192" cy="360040"/>
          </a:xfrm>
          <a:scene3d>
            <a:camera prst="orthographicFront"/>
            <a:lightRig rig="fla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019" y="0"/>
              <a:ext cx="2086192" cy="360040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11564" y="10545"/>
              <a:ext cx="2065102" cy="3389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hlinkClick r:id="" action="ppaction://hlinkshowjump?jump=nextslide"/>
                </a:rPr>
                <a:t>Следующий</a:t>
              </a:r>
              <a:endParaRPr lang="ru-RU" sz="1400" kern="1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79512" y="6304674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rId7" action="ppaction://hlinksldjump"/>
                </a:rPr>
                <a:t>Оглавление</a:t>
              </a:r>
              <a:endParaRPr lang="ru-RU" sz="1500" kern="12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574705" y="6289483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" action="ppaction://hlinkshowjump?jump=endshow"/>
                </a:rPr>
                <a:t>Выйти</a:t>
              </a: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84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53" y="-603448"/>
            <a:ext cx="9144000" cy="1600200"/>
          </a:xfrm>
        </p:spPr>
        <p:txBody>
          <a:bodyPr/>
          <a:lstStyle/>
          <a:p>
            <a:r>
              <a:rPr lang="ru-RU" sz="4000" dirty="0" smtClean="0"/>
              <a:t>Река Борисовка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5"/>
            <a:ext cx="9144000" cy="33123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>
                <a:solidFill>
                  <a:schemeClr val="tx1"/>
                </a:solidFill>
                <a:latin typeface="+mn-lt"/>
              </a:rPr>
              <a:t>Река Борисовка является правым притоком реки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Челбас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. 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chemeClr val="tx1"/>
                </a:solidFill>
                <a:latin typeface="+mn-lt"/>
              </a:rPr>
              <a:t>Название реки, вероятно, в конце XVIII – начале XIX века принесено донскими казаками и первопоселенцами – русскими крестьянами – и зафиксировано в документах первой половины XIX века. Весной 1792 года на смену отслужившим на кубанской границе донским полкам прибыл полк Давыдова, позднее – полки Борисова и Реброва.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chemeClr val="tx1"/>
                </a:solidFill>
                <a:latin typeface="+mn-lt"/>
              </a:rPr>
              <a:t>Вот эта фамилия Борисова и послужила основой для названия речки. </a:t>
            </a:r>
          </a:p>
          <a:p>
            <a:pPr marL="0" indent="0" algn="just">
              <a:buNone/>
            </a:pPr>
            <a:endParaRPr lang="ru-RU" sz="22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10653533"/>
              </p:ext>
            </p:extLst>
          </p:nvPr>
        </p:nvGraphicFramePr>
        <p:xfrm>
          <a:off x="179512" y="6309320"/>
          <a:ext cx="20162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6876256" y="6309320"/>
            <a:ext cx="2086192" cy="360040"/>
            <a:chOff x="1019" y="0"/>
            <a:chExt cx="2086192" cy="360040"/>
          </a:xfrm>
          <a:scene3d>
            <a:camera prst="orthographicFront"/>
            <a:lightRig rig="fla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019" y="0"/>
              <a:ext cx="2086192" cy="360040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11564" y="10545"/>
              <a:ext cx="2065102" cy="3389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hlinkClick r:id="" action="ppaction://hlinkshowjump?jump=nextslide"/>
                </a:rPr>
                <a:t>Следующий</a:t>
              </a:r>
              <a:endParaRPr lang="ru-RU" sz="1400" kern="1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79512" y="6304674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rId7" action="ppaction://hlinksldjump"/>
                </a:rPr>
                <a:t>Оглавление</a:t>
              </a:r>
              <a:endParaRPr lang="ru-RU" sz="1500" kern="1200" dirty="0"/>
            </a:p>
          </p:txBody>
        </p:sp>
      </p:grpSp>
      <p:pic>
        <p:nvPicPr>
          <p:cNvPr id="14" name="Picture 2" descr="C:\Users\Пользователь\Desktop\Указатель топонимика\DSC07009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213" y="4056725"/>
            <a:ext cx="4980045" cy="280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/>
        </p:nvGrpSpPr>
        <p:grpSpPr>
          <a:xfrm>
            <a:off x="7115961" y="5733256"/>
            <a:ext cx="2014255" cy="369332"/>
            <a:chOff x="984" y="0"/>
            <a:chExt cx="2014255" cy="36933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984" y="0"/>
              <a:ext cx="2014255" cy="36933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11801" y="10817"/>
              <a:ext cx="1992621" cy="347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>
                  <a:hlinkClick r:id="" action="ppaction://hlinkshowjump?jump=endshow"/>
                </a:rPr>
                <a:t>Выйти</a:t>
              </a: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7937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96</TotalTime>
  <Words>1344</Words>
  <Application>Microsoft Office PowerPoint</Application>
  <PresentationFormat>Экран (4:3)</PresentationFormat>
  <Paragraphs>116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Исполнительная</vt:lpstr>
      <vt:lpstr>Словарь топонимов станицы Еремизино-Борисовской и её окрестностей</vt:lpstr>
      <vt:lpstr>Оглавление</vt:lpstr>
      <vt:lpstr>Основные термины науки топонимики</vt:lpstr>
      <vt:lpstr>Презентация PowerPoint</vt:lpstr>
      <vt:lpstr>Станица Еремизино-Борисовская</vt:lpstr>
      <vt:lpstr>Хутор Украинский</vt:lpstr>
      <vt:lpstr>Станица Ильинская</vt:lpstr>
      <vt:lpstr>Станица Архангельская</vt:lpstr>
      <vt:lpstr>Река Борисовка</vt:lpstr>
      <vt:lpstr>Река Челбас</vt:lpstr>
      <vt:lpstr>Попсулька</vt:lpstr>
      <vt:lpstr>Река Кривуша</vt:lpstr>
      <vt:lpstr>Братск</vt:lpstr>
      <vt:lpstr>Годонимы</vt:lpstr>
      <vt:lpstr>Презентация PowerPoint</vt:lpstr>
      <vt:lpstr>Оронимы. История происхождения названий курганов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Пользователь</cp:lastModifiedBy>
  <cp:revision>11</cp:revision>
  <dcterms:created xsi:type="dcterms:W3CDTF">2019-02-26T17:08:22Z</dcterms:created>
  <dcterms:modified xsi:type="dcterms:W3CDTF">2019-03-03T13:27:16Z</dcterms:modified>
</cp:coreProperties>
</file>